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335" r:id="rId6"/>
    <p:sldId id="338" r:id="rId7"/>
    <p:sldId id="304" r:id="rId8"/>
    <p:sldId id="318" r:id="rId9"/>
    <p:sldId id="319" r:id="rId10"/>
    <p:sldId id="342" r:id="rId11"/>
    <p:sldId id="321" r:id="rId12"/>
    <p:sldId id="322" r:id="rId13"/>
    <p:sldId id="323" r:id="rId14"/>
    <p:sldId id="324" r:id="rId15"/>
    <p:sldId id="305" r:id="rId16"/>
    <p:sldId id="326" r:id="rId17"/>
    <p:sldId id="336" r:id="rId18"/>
    <p:sldId id="337" r:id="rId19"/>
    <p:sldId id="339" r:id="rId20"/>
    <p:sldId id="340" r:id="rId21"/>
    <p:sldId id="341" r:id="rId22"/>
    <p:sldId id="3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Warzywoda" initials="RW" lastIdx="6" clrIdx="0">
    <p:extLst>
      <p:ext uri="{19B8F6BF-5375-455C-9EA6-DF929625EA0E}">
        <p15:presenceInfo xmlns:p15="http://schemas.microsoft.com/office/powerpoint/2012/main" userId="R.Warzywoda" providerId="None"/>
      </p:ext>
    </p:extLst>
  </p:cmAuthor>
  <p:cmAuthor id="2" name="Alexander Mondovic" initials="AM" lastIdx="8" clrIdx="1">
    <p:extLst>
      <p:ext uri="{19B8F6BF-5375-455C-9EA6-DF929625EA0E}">
        <p15:presenceInfo xmlns:p15="http://schemas.microsoft.com/office/powerpoint/2012/main" userId="S-1-5-21-2813079074-701566666-4029335131-17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1A7"/>
    <a:srgbClr val="397099"/>
    <a:srgbClr val="815576"/>
    <a:srgbClr val="BF560F"/>
    <a:srgbClr val="C5FFC5"/>
    <a:srgbClr val="99FF99"/>
    <a:srgbClr val="23618E"/>
    <a:srgbClr val="F08339"/>
    <a:srgbClr val="D68008"/>
    <a:srgbClr val="F7A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showGuides="1">
      <p:cViewPr varScale="1">
        <p:scale>
          <a:sx n="70" d="100"/>
          <a:sy n="70" d="100"/>
        </p:scale>
        <p:origin x="475"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00"/>
    </p:cViewPr>
  </p:sorterViewPr>
  <p:notesViewPr>
    <p:cSldViewPr snapToGrid="0" showGuides="1">
      <p:cViewPr varScale="1">
        <p:scale>
          <a:sx n="83" d="100"/>
          <a:sy n="83" d="100"/>
        </p:scale>
        <p:origin x="22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EBA1B-7F80-4727-BE40-BB411F45D044}" type="datetimeFigureOut">
              <a:rPr lang="en-GB" smtClean="0"/>
              <a:t>20/12/2018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7DB559-713B-4E96-84FF-05D9243E812D}" type="slidenum">
              <a:rPr lang="en-GB" smtClean="0"/>
              <a:t>‹#›</a:t>
            </a:fld>
            <a:endParaRPr lang="en-GB"/>
          </a:p>
        </p:txBody>
      </p:sp>
    </p:spTree>
    <p:extLst>
      <p:ext uri="{BB962C8B-B14F-4D97-AF65-F5344CB8AC3E}">
        <p14:creationId xmlns:p14="http://schemas.microsoft.com/office/powerpoint/2010/main" val="371382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7406F-B900-4342-8BCB-9C4F95F164A2}" type="datetimeFigureOut">
              <a:rPr lang="en-IE" smtClean="0"/>
              <a:t>20/12/2018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4F941-CA63-4497-9FC5-B8CC453FABDA}" type="slidenum">
              <a:rPr lang="en-IE" smtClean="0"/>
              <a:t>‹#›</a:t>
            </a:fld>
            <a:endParaRPr lang="en-IE"/>
          </a:p>
        </p:txBody>
      </p:sp>
    </p:spTree>
    <p:extLst>
      <p:ext uri="{BB962C8B-B14F-4D97-AF65-F5344CB8AC3E}">
        <p14:creationId xmlns:p14="http://schemas.microsoft.com/office/powerpoint/2010/main" val="21101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54F941-CA63-4497-9FC5-B8CC453FABDA}" type="slidenum">
              <a:rPr lang="en-IE" smtClean="0"/>
              <a:t>1</a:t>
            </a:fld>
            <a:endParaRPr lang="en-IE"/>
          </a:p>
        </p:txBody>
      </p:sp>
    </p:spTree>
    <p:extLst>
      <p:ext uri="{BB962C8B-B14F-4D97-AF65-F5344CB8AC3E}">
        <p14:creationId xmlns:p14="http://schemas.microsoft.com/office/powerpoint/2010/main" val="215592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t>‹#›</a:t>
            </a:fld>
            <a:endParaRPr lang="en-IE" dirty="0"/>
          </a:p>
        </p:txBody>
      </p:sp>
      <p:sp>
        <p:nvSpPr>
          <p:cNvPr id="4" name="Rectangle 3"/>
          <p:cNvSpPr/>
          <p:nvPr userDrawn="1"/>
        </p:nvSpPr>
        <p:spPr>
          <a:xfrm>
            <a:off x="515939" y="549275"/>
            <a:ext cx="11160124" cy="5759450"/>
          </a:xfrm>
          <a:prstGeom prst="rect">
            <a:avLst/>
          </a:prstGeom>
          <a:solidFill>
            <a:srgbClr val="034F8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cxnSp>
        <p:nvCxnSpPr>
          <p:cNvPr id="5" name="Straight Connector 4"/>
          <p:cNvCxnSpPr/>
          <p:nvPr userDrawn="1"/>
        </p:nvCxnSpPr>
        <p:spPr>
          <a:xfrm>
            <a:off x="1794933" y="5584775"/>
            <a:ext cx="86191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a:xfrm>
            <a:off x="1794933" y="2002342"/>
            <a:ext cx="8753895" cy="1470288"/>
          </a:xfrm>
        </p:spPr>
        <p:txBody>
          <a:bodyPr/>
          <a:lstStyle>
            <a:lvl1pPr algn="r">
              <a:defRPr sz="6600">
                <a:solidFill>
                  <a:schemeClr val="bg1"/>
                </a:solidFill>
              </a:defRPr>
            </a:lvl1pPr>
          </a:lstStyle>
          <a:p>
            <a:r>
              <a:rPr lang="en-US" sz="6000" dirty="0"/>
              <a:t>TITLE OF THE PRESENTATION</a:t>
            </a:r>
          </a:p>
        </p:txBody>
      </p:sp>
      <p:sp>
        <p:nvSpPr>
          <p:cNvPr id="14" name="Content Placeholder 13"/>
          <p:cNvSpPr>
            <a:spLocks noGrp="1"/>
          </p:cNvSpPr>
          <p:nvPr>
            <p:ph sz="quarter" idx="11" hasCustomPrompt="1"/>
          </p:nvPr>
        </p:nvSpPr>
        <p:spPr>
          <a:xfrm>
            <a:off x="6163092" y="3778245"/>
            <a:ext cx="4326467" cy="946155"/>
          </a:xfrm>
        </p:spPr>
        <p:txBody>
          <a:bodyPr/>
          <a:lstStyle>
            <a:lvl1pPr marL="0" indent="0" algn="r">
              <a:lnSpc>
                <a:spcPct val="100000"/>
              </a:lnSpc>
              <a:buNone/>
              <a:defRPr lang="en-US" sz="2400" b="1" i="0" kern="1200" baseline="0" dirty="0" smtClean="0">
                <a:solidFill>
                  <a:schemeClr val="bg1"/>
                </a:solidFill>
                <a:latin typeface="Arial" charset="0"/>
                <a:ea typeface="Arial" charset="0"/>
                <a:cs typeface="Arial" charset="0"/>
              </a:defRPr>
            </a:lvl1pPr>
          </a:lstStyle>
          <a:p>
            <a:r>
              <a:rPr lang="en-US" sz="2400" dirty="0"/>
              <a:t>Name of the presenter</a:t>
            </a:r>
          </a:p>
          <a:p>
            <a:r>
              <a:rPr lang="en-US" sz="2400" b="0" dirty="0"/>
              <a:t>Title of the presenter</a:t>
            </a:r>
          </a:p>
        </p:txBody>
      </p:sp>
      <p:sp>
        <p:nvSpPr>
          <p:cNvPr id="19" name="Text Placeholder 18"/>
          <p:cNvSpPr>
            <a:spLocks noGrp="1"/>
          </p:cNvSpPr>
          <p:nvPr>
            <p:ph type="body" sz="quarter" idx="12" hasCustomPrompt="1"/>
          </p:nvPr>
        </p:nvSpPr>
        <p:spPr>
          <a:xfrm>
            <a:off x="6162675" y="4724400"/>
            <a:ext cx="4327525" cy="787400"/>
          </a:xfrm>
        </p:spPr>
        <p:txBody>
          <a:bodyPr>
            <a:normAutofit/>
          </a:bodyPr>
          <a:lstStyle>
            <a:lvl1pPr marL="0" indent="0" algn="r" defTabSz="914400" rtl="0" eaLnBrk="1" latinLnBrk="0" hangingPunct="1">
              <a:lnSpc>
                <a:spcPct val="90000"/>
              </a:lnSpc>
              <a:spcBef>
                <a:spcPct val="0"/>
              </a:spcBef>
              <a:buNone/>
              <a:defRPr lang="en-US" sz="1400" b="1" i="0" kern="1200" baseline="0" dirty="0" smtClean="0">
                <a:solidFill>
                  <a:schemeClr val="bg1"/>
                </a:solidFill>
                <a:latin typeface="Arial" charset="0"/>
                <a:ea typeface="Arial" charset="0"/>
                <a:cs typeface="Arial" charset="0"/>
              </a:defRPr>
            </a:lvl1pPr>
          </a:lstStyle>
          <a:p>
            <a:r>
              <a:rPr lang="en-US" sz="1400" dirty="0"/>
              <a:t>Name of the event</a:t>
            </a:r>
          </a:p>
          <a:p>
            <a:r>
              <a:rPr lang="en-US" sz="1400" b="0" dirty="0"/>
              <a:t>Date of the event</a:t>
            </a:r>
          </a:p>
        </p:txBody>
      </p:sp>
    </p:spTree>
    <p:extLst>
      <p:ext uri="{BB962C8B-B14F-4D97-AF65-F5344CB8AC3E}">
        <p14:creationId xmlns:p14="http://schemas.microsoft.com/office/powerpoint/2010/main" val="17329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arguments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t>‹#›</a:t>
            </a:fld>
            <a:endParaRPr lang="en-IE" dirty="0"/>
          </a:p>
        </p:txBody>
      </p:sp>
      <p:sp>
        <p:nvSpPr>
          <p:cNvPr id="26" name="Content Placeholder 5"/>
          <p:cNvSpPr>
            <a:spLocks noGrp="1"/>
          </p:cNvSpPr>
          <p:nvPr>
            <p:ph sz="quarter" idx="14" hasCustomPrompt="1"/>
          </p:nvPr>
        </p:nvSpPr>
        <p:spPr>
          <a:xfrm>
            <a:off x="6717506" y="928233"/>
            <a:ext cx="4958107" cy="322710"/>
          </a:xfrm>
          <a:solidFill>
            <a:srgbClr val="397099"/>
          </a:solidFill>
        </p:spPr>
        <p:txBody>
          <a:bodyPr>
            <a:noAutofit/>
          </a:bodyPr>
          <a:lstStyle>
            <a:lvl1pPr marL="0" indent="0">
              <a:buNone/>
              <a:defRPr sz="2000" b="1">
                <a:solidFill>
                  <a:schemeClr val="bg1"/>
                </a:solidFill>
              </a:defRPr>
            </a:lvl1pPr>
          </a:lstStyle>
          <a:p>
            <a:pPr lvl="0"/>
            <a:r>
              <a:rPr lang="en-US" dirty="0"/>
              <a:t>ITEM 1</a:t>
            </a:r>
            <a:endParaRPr lang="en-IE" dirty="0"/>
          </a:p>
        </p:txBody>
      </p:sp>
      <p:sp>
        <p:nvSpPr>
          <p:cNvPr id="27" name="Content Placeholder 5"/>
          <p:cNvSpPr>
            <a:spLocks noGrp="1"/>
          </p:cNvSpPr>
          <p:nvPr>
            <p:ph sz="quarter" idx="20" hasCustomPrompt="1"/>
          </p:nvPr>
        </p:nvSpPr>
        <p:spPr>
          <a:xfrm>
            <a:off x="6717506" y="2775088"/>
            <a:ext cx="4958107" cy="322710"/>
          </a:xfrm>
          <a:solidFill>
            <a:srgbClr val="F08339"/>
          </a:solidFill>
        </p:spPr>
        <p:txBody>
          <a:bodyPr>
            <a:noAutofit/>
          </a:bodyPr>
          <a:lstStyle>
            <a:lvl1pPr marL="0" indent="0">
              <a:buNone/>
              <a:defRPr sz="2000" b="1">
                <a:solidFill>
                  <a:schemeClr val="bg1"/>
                </a:solidFill>
              </a:defRPr>
            </a:lvl1pPr>
          </a:lstStyle>
          <a:p>
            <a:pPr lvl="0"/>
            <a:r>
              <a:rPr lang="en-US" dirty="0"/>
              <a:t>ITEM 2</a:t>
            </a:r>
            <a:endParaRPr lang="en-IE" dirty="0"/>
          </a:p>
        </p:txBody>
      </p:sp>
      <p:sp>
        <p:nvSpPr>
          <p:cNvPr id="28" name="Content Placeholder 5"/>
          <p:cNvSpPr>
            <a:spLocks noGrp="1"/>
          </p:cNvSpPr>
          <p:nvPr>
            <p:ph sz="quarter" idx="21" hasCustomPrompt="1"/>
          </p:nvPr>
        </p:nvSpPr>
        <p:spPr>
          <a:xfrm>
            <a:off x="6717505" y="4630410"/>
            <a:ext cx="4958107" cy="322710"/>
          </a:xfrm>
          <a:solidFill>
            <a:srgbClr val="815576"/>
          </a:solidFill>
        </p:spPr>
        <p:txBody>
          <a:bodyPr>
            <a:noAutofit/>
          </a:bodyPr>
          <a:lstStyle>
            <a:lvl1pPr marL="0" indent="0">
              <a:buNone/>
              <a:defRPr sz="2000" b="1">
                <a:solidFill>
                  <a:schemeClr val="bg1"/>
                </a:solidFill>
              </a:defRPr>
            </a:lvl1pPr>
          </a:lstStyle>
          <a:p>
            <a:pPr lvl="0"/>
            <a:r>
              <a:rPr lang="en-US" dirty="0"/>
              <a:t>ITEM 1</a:t>
            </a:r>
            <a:endParaRPr lang="en-IE" dirty="0"/>
          </a:p>
        </p:txBody>
      </p:sp>
      <p:sp>
        <p:nvSpPr>
          <p:cNvPr id="29" name="Content Placeholder 5"/>
          <p:cNvSpPr>
            <a:spLocks noGrp="1"/>
          </p:cNvSpPr>
          <p:nvPr>
            <p:ph sz="quarter" idx="22" hasCustomPrompt="1"/>
          </p:nvPr>
        </p:nvSpPr>
        <p:spPr>
          <a:xfrm>
            <a:off x="6717505" y="1324123"/>
            <a:ext cx="4967025" cy="1038077"/>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30" name="Content Placeholder 5"/>
          <p:cNvSpPr>
            <a:spLocks noGrp="1"/>
          </p:cNvSpPr>
          <p:nvPr>
            <p:ph sz="quarter" idx="23" hasCustomPrompt="1"/>
          </p:nvPr>
        </p:nvSpPr>
        <p:spPr>
          <a:xfrm>
            <a:off x="6709037" y="5028248"/>
            <a:ext cx="4967025" cy="1101090"/>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31" name="Content Placeholder 5"/>
          <p:cNvSpPr>
            <a:spLocks noGrp="1"/>
          </p:cNvSpPr>
          <p:nvPr>
            <p:ph sz="quarter" idx="24" hasCustomPrompt="1"/>
          </p:nvPr>
        </p:nvSpPr>
        <p:spPr>
          <a:xfrm>
            <a:off x="6717505" y="3157852"/>
            <a:ext cx="4967025" cy="1038077"/>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34" name="Content Placeholder 5"/>
          <p:cNvSpPr>
            <a:spLocks noGrp="1" noChangeAspect="1"/>
          </p:cNvSpPr>
          <p:nvPr>
            <p:ph sz="quarter" idx="26" hasCustomPrompt="1"/>
          </p:nvPr>
        </p:nvSpPr>
        <p:spPr>
          <a:xfrm>
            <a:off x="483028" y="3153663"/>
            <a:ext cx="2818800" cy="2818800"/>
          </a:xfrm>
          <a:prstGeom prst="ellipse">
            <a:avLst/>
          </a:prstGeom>
          <a:solidFill>
            <a:srgbClr val="C56727">
              <a:alpha val="90000"/>
            </a:srgbClr>
          </a:solidFill>
        </p:spPr>
        <p:txBody>
          <a:bodyPr anchor="ctr" anchorCtr="0">
            <a:noAutofit/>
          </a:bodyPr>
          <a:lstStyle>
            <a:lvl1pPr marL="0" indent="0" algn="ctr">
              <a:buNone/>
              <a:defRPr sz="3200" b="1" baseline="0">
                <a:solidFill>
                  <a:schemeClr val="bg1"/>
                </a:solidFill>
              </a:defRPr>
            </a:lvl1pPr>
          </a:lstStyle>
          <a:p>
            <a:pPr lvl="0"/>
            <a:r>
              <a:rPr lang="en-US" dirty="0"/>
              <a:t>INSERT KEY WORD</a:t>
            </a:r>
          </a:p>
        </p:txBody>
      </p:sp>
      <p:sp>
        <p:nvSpPr>
          <p:cNvPr id="35" name="Content Placeholder 5"/>
          <p:cNvSpPr>
            <a:spLocks noGrp="1" noChangeAspect="1"/>
          </p:cNvSpPr>
          <p:nvPr>
            <p:ph sz="quarter" idx="27" hasCustomPrompt="1"/>
          </p:nvPr>
        </p:nvSpPr>
        <p:spPr>
          <a:xfrm>
            <a:off x="2942992" y="3145047"/>
            <a:ext cx="2818800" cy="2818800"/>
          </a:xfrm>
          <a:prstGeom prst="ellipse">
            <a:avLst/>
          </a:prstGeom>
          <a:solidFill>
            <a:srgbClr val="815576">
              <a:alpha val="90000"/>
            </a:srgbClr>
          </a:solidFill>
        </p:spPr>
        <p:txBody>
          <a:bodyPr anchor="ctr" anchorCtr="0">
            <a:noAutofit/>
          </a:bodyPr>
          <a:lstStyle>
            <a:lvl1pPr marL="0" indent="0" algn="ctr">
              <a:buNone/>
              <a:defRPr sz="3200" b="1" baseline="0">
                <a:solidFill>
                  <a:schemeClr val="bg1"/>
                </a:solidFill>
              </a:defRPr>
            </a:lvl1pPr>
          </a:lstStyle>
          <a:p>
            <a:pPr lvl="0"/>
            <a:r>
              <a:rPr lang="en-US" dirty="0"/>
              <a:t>INSERT KEY WORD</a:t>
            </a:r>
          </a:p>
        </p:txBody>
      </p:sp>
      <p:sp>
        <p:nvSpPr>
          <p:cNvPr id="36" name="Content Placeholder 5"/>
          <p:cNvSpPr>
            <a:spLocks noGrp="1" noChangeAspect="1"/>
          </p:cNvSpPr>
          <p:nvPr>
            <p:ph sz="quarter" idx="25" hasCustomPrompt="1"/>
          </p:nvPr>
        </p:nvSpPr>
        <p:spPr>
          <a:xfrm>
            <a:off x="1687423" y="1053737"/>
            <a:ext cx="2818800" cy="2818800"/>
          </a:xfrm>
          <a:prstGeom prst="ellipse">
            <a:avLst/>
          </a:prstGeom>
          <a:solidFill>
            <a:srgbClr val="397099">
              <a:alpha val="90000"/>
            </a:srgbClr>
          </a:solidFill>
        </p:spPr>
        <p:txBody>
          <a:bodyPr anchor="ctr" anchorCtr="0">
            <a:noAutofit/>
          </a:bodyPr>
          <a:lstStyle>
            <a:lvl1pPr marL="0" indent="0" algn="ctr">
              <a:buNone/>
              <a:defRPr sz="3200" b="1" baseline="0">
                <a:solidFill>
                  <a:schemeClr val="bg1"/>
                </a:solidFill>
              </a:defRPr>
            </a:lvl1pPr>
          </a:lstStyle>
          <a:p>
            <a:pPr lvl="0"/>
            <a:r>
              <a:rPr lang="en-US" dirty="0"/>
              <a:t>INSERT KEY WORD</a:t>
            </a:r>
          </a:p>
        </p:txBody>
      </p:sp>
    </p:spTree>
    <p:extLst>
      <p:ext uri="{BB962C8B-B14F-4D97-AF65-F5344CB8AC3E}">
        <p14:creationId xmlns:p14="http://schemas.microsoft.com/office/powerpoint/2010/main" val="3142335411"/>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it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14" name="Content Placeholder 13"/>
          <p:cNvSpPr>
            <a:spLocks noGrp="1"/>
          </p:cNvSpPr>
          <p:nvPr>
            <p:ph sz="quarter" idx="11"/>
          </p:nvPr>
        </p:nvSpPr>
        <p:spPr>
          <a:xfrm>
            <a:off x="2964007" y="1356824"/>
            <a:ext cx="7456940" cy="1260002"/>
          </a:xfrm>
          <a:solidFill>
            <a:srgbClr val="F7A431"/>
          </a:solidFill>
        </p:spPr>
        <p:txBody>
          <a:bodyPr wrap="square" lIns="180000" tIns="360000" rIns="360000" bIns="360000" anchor="ctr" anchorCtr="0">
            <a:noAutofit/>
          </a:bodyPr>
          <a:lstStyle>
            <a:lvl1pPr marL="0" indent="0">
              <a:buNone/>
              <a:defRPr b="1">
                <a:solidFill>
                  <a:schemeClr val="bg1"/>
                </a:solidFill>
              </a:defRPr>
            </a:lvl1pPr>
          </a:lstStyle>
          <a:p>
            <a:pPr lvl="0"/>
            <a:r>
              <a:rPr lang="en-US"/>
              <a:t>Edit Master text styles</a:t>
            </a:r>
          </a:p>
        </p:txBody>
      </p:sp>
      <p:sp>
        <p:nvSpPr>
          <p:cNvPr id="12" name="Content Placeholder 13"/>
          <p:cNvSpPr>
            <a:spLocks noGrp="1"/>
          </p:cNvSpPr>
          <p:nvPr>
            <p:ph sz="quarter" idx="12"/>
          </p:nvPr>
        </p:nvSpPr>
        <p:spPr>
          <a:xfrm>
            <a:off x="2964007" y="2800302"/>
            <a:ext cx="7456940" cy="1260002"/>
          </a:xfrm>
          <a:solidFill>
            <a:srgbClr val="815576"/>
          </a:solidFill>
        </p:spPr>
        <p:txBody>
          <a:bodyPr wrap="square" lIns="180000" tIns="360000" rIns="360000" bIns="360000" anchor="ctr" anchorCtr="0">
            <a:noAutofit/>
          </a:bodyPr>
          <a:lstStyle>
            <a:lvl1pPr marL="0" indent="0">
              <a:buNone/>
              <a:defRPr b="1">
                <a:solidFill>
                  <a:schemeClr val="bg1"/>
                </a:solidFill>
              </a:defRPr>
            </a:lvl1pPr>
          </a:lstStyle>
          <a:p>
            <a:pPr lvl="0"/>
            <a:r>
              <a:rPr lang="en-US"/>
              <a:t>Edit Master text styles</a:t>
            </a:r>
          </a:p>
        </p:txBody>
      </p:sp>
      <p:sp>
        <p:nvSpPr>
          <p:cNvPr id="13" name="Content Placeholder 13"/>
          <p:cNvSpPr>
            <a:spLocks noGrp="1"/>
          </p:cNvSpPr>
          <p:nvPr>
            <p:ph sz="quarter" idx="13"/>
          </p:nvPr>
        </p:nvSpPr>
        <p:spPr>
          <a:xfrm>
            <a:off x="2964007" y="4241173"/>
            <a:ext cx="7456940" cy="1260002"/>
          </a:xfrm>
          <a:solidFill>
            <a:srgbClr val="397099"/>
          </a:solidFill>
        </p:spPr>
        <p:txBody>
          <a:bodyPr wrap="square" lIns="180000" tIns="360000" rIns="360000" bIns="360000" anchor="ctr" anchorCtr="0">
            <a:noAutofit/>
          </a:bodyPr>
          <a:lstStyle>
            <a:lvl1pPr marL="0" indent="0">
              <a:buNone/>
              <a:defRPr b="1">
                <a:solidFill>
                  <a:schemeClr val="bg1"/>
                </a:solidFill>
              </a:defRPr>
            </a:lvl1pPr>
          </a:lstStyle>
          <a:p>
            <a:pPr lvl="0"/>
            <a:r>
              <a:rPr lang="en-US"/>
              <a:t>Edit Master text styles</a:t>
            </a:r>
          </a:p>
        </p:txBody>
      </p:sp>
      <p:sp>
        <p:nvSpPr>
          <p:cNvPr id="22" name="Text Placeholder 21"/>
          <p:cNvSpPr>
            <a:spLocks noGrp="1"/>
          </p:cNvSpPr>
          <p:nvPr>
            <p:ph type="body" sz="quarter" idx="17" hasCustomPrompt="1"/>
          </p:nvPr>
        </p:nvSpPr>
        <p:spPr>
          <a:xfrm>
            <a:off x="1770063" y="1357313"/>
            <a:ext cx="1192212" cy="1258887"/>
          </a:xfrm>
          <a:solidFill>
            <a:schemeClr val="bg1">
              <a:lumMod val="95000"/>
            </a:schemeClr>
          </a:solidFill>
        </p:spPr>
        <p:txBody>
          <a:bodyPr wrap="square" lIns="0" tIns="0" rIns="0" bIns="0" anchor="ctr" anchorCtr="1">
            <a:noAutofit/>
          </a:bodyPr>
          <a:lstStyle>
            <a:lvl1pPr>
              <a:defRPr sz="6000">
                <a:solidFill>
                  <a:schemeClr val="bg1">
                    <a:lumMod val="50000"/>
                  </a:schemeClr>
                </a:solidFill>
                <a:latin typeface="Arial Black" panose="020B0A04020102020204" pitchFamily="34" charset="0"/>
              </a:defRPr>
            </a:lvl1pPr>
          </a:lstStyle>
          <a:p>
            <a:pPr lvl="0"/>
            <a:r>
              <a:rPr lang="en-US" dirty="0"/>
              <a:t>1</a:t>
            </a:r>
            <a:endParaRPr lang="en-GB" dirty="0"/>
          </a:p>
        </p:txBody>
      </p:sp>
      <p:sp>
        <p:nvSpPr>
          <p:cNvPr id="23" name="Text Placeholder 21"/>
          <p:cNvSpPr>
            <a:spLocks noGrp="1"/>
          </p:cNvSpPr>
          <p:nvPr>
            <p:ph type="body" sz="quarter" idx="18" hasCustomPrompt="1"/>
          </p:nvPr>
        </p:nvSpPr>
        <p:spPr>
          <a:xfrm>
            <a:off x="1770063" y="2801417"/>
            <a:ext cx="1192212" cy="1258887"/>
          </a:xfrm>
          <a:solidFill>
            <a:schemeClr val="bg1">
              <a:lumMod val="95000"/>
            </a:schemeClr>
          </a:solidFill>
        </p:spPr>
        <p:txBody>
          <a:bodyPr wrap="square" lIns="0" tIns="0" rIns="0" bIns="0" anchor="ctr" anchorCtr="1">
            <a:noAutofit/>
          </a:bodyPr>
          <a:lstStyle>
            <a:lvl1pPr>
              <a:defRPr sz="6000">
                <a:solidFill>
                  <a:schemeClr val="bg1">
                    <a:lumMod val="50000"/>
                  </a:schemeClr>
                </a:solidFill>
                <a:latin typeface="Arial Black" panose="020B0A04020102020204" pitchFamily="34" charset="0"/>
              </a:defRPr>
            </a:lvl1pPr>
          </a:lstStyle>
          <a:p>
            <a:pPr lvl="0"/>
            <a:r>
              <a:rPr lang="en-US" dirty="0"/>
              <a:t>1</a:t>
            </a:r>
            <a:endParaRPr lang="en-GB" dirty="0"/>
          </a:p>
        </p:txBody>
      </p:sp>
      <p:sp>
        <p:nvSpPr>
          <p:cNvPr id="24" name="Text Placeholder 21"/>
          <p:cNvSpPr>
            <a:spLocks noGrp="1"/>
          </p:cNvSpPr>
          <p:nvPr>
            <p:ph type="body" sz="quarter" idx="19" hasCustomPrompt="1"/>
          </p:nvPr>
        </p:nvSpPr>
        <p:spPr>
          <a:xfrm>
            <a:off x="1770063" y="4240547"/>
            <a:ext cx="1192212" cy="1258887"/>
          </a:xfrm>
          <a:solidFill>
            <a:schemeClr val="bg1">
              <a:lumMod val="95000"/>
            </a:schemeClr>
          </a:solidFill>
        </p:spPr>
        <p:txBody>
          <a:bodyPr wrap="square" lIns="0" tIns="0" rIns="0" bIns="0" anchor="ctr" anchorCtr="1">
            <a:noAutofit/>
          </a:bodyPr>
          <a:lstStyle>
            <a:lvl1pPr>
              <a:defRPr sz="6000">
                <a:solidFill>
                  <a:schemeClr val="bg1">
                    <a:lumMod val="50000"/>
                  </a:schemeClr>
                </a:solidFill>
                <a:latin typeface="Arial Black" panose="020B0A04020102020204" pitchFamily="34" charset="0"/>
              </a:defRPr>
            </a:lvl1pPr>
          </a:lstStyle>
          <a:p>
            <a:pPr lvl="0"/>
            <a:r>
              <a:rPr lang="en-US" dirty="0"/>
              <a:t>1</a:t>
            </a:r>
            <a:endParaRPr lang="en-GB" dirty="0"/>
          </a:p>
        </p:txBody>
      </p:sp>
    </p:spTree>
    <p:extLst>
      <p:ext uri="{BB962C8B-B14F-4D97-AF65-F5344CB8AC3E}">
        <p14:creationId xmlns:p14="http://schemas.microsoft.com/office/powerpoint/2010/main" val="105703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738" y="297709"/>
            <a:ext cx="10693400" cy="962025"/>
          </a:xfrm>
        </p:spPr>
        <p:txBody>
          <a:bodyPr/>
          <a:lstStyle>
            <a:lvl1pPr>
              <a:defRPr sz="4000">
                <a:latin typeface="Century Gothic" panose="020B0502020202020204" pitchFamily="34" charset="0"/>
              </a:defRPr>
            </a:lvl1pPr>
          </a:lstStyle>
          <a:p>
            <a:r>
              <a:rPr lang="en-US" dirty="0"/>
              <a:t>CLICK TO EDIT MASTER TITLE STYLE</a:t>
            </a:r>
            <a:endParaRPr lang="en-IE"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39" name="Content Placeholder 4"/>
          <p:cNvSpPr>
            <a:spLocks noGrp="1"/>
          </p:cNvSpPr>
          <p:nvPr>
            <p:ph sz="quarter" idx="11" hasCustomPrompt="1"/>
          </p:nvPr>
        </p:nvSpPr>
        <p:spPr>
          <a:xfrm>
            <a:off x="3271488"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40" name="Content Placeholder 4"/>
          <p:cNvSpPr>
            <a:spLocks noGrp="1"/>
          </p:cNvSpPr>
          <p:nvPr>
            <p:ph sz="quarter" idx="12" hasCustomPrompt="1"/>
          </p:nvPr>
        </p:nvSpPr>
        <p:spPr>
          <a:xfrm>
            <a:off x="515938"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1A496A"/>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41" name="Content Placeholder 4"/>
          <p:cNvSpPr>
            <a:spLocks noGrp="1"/>
          </p:cNvSpPr>
          <p:nvPr>
            <p:ph sz="quarter" idx="13" hasCustomPrompt="1"/>
          </p:nvPr>
        </p:nvSpPr>
        <p:spPr>
          <a:xfrm>
            <a:off x="6016583"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2971A7"/>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42" name="Content Placeholder 4"/>
          <p:cNvSpPr>
            <a:spLocks noGrp="1"/>
          </p:cNvSpPr>
          <p:nvPr>
            <p:ph sz="quarter" idx="14" hasCustomPrompt="1"/>
          </p:nvPr>
        </p:nvSpPr>
        <p:spPr>
          <a:xfrm>
            <a:off x="8793765"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94C3E5"/>
          </a:solidFill>
        </p:spPr>
        <p:txBody>
          <a:bodyPr lIns="360000" rIns="360000" anchor="ctr" anchorCtr="1">
            <a:noAutofit/>
          </a:bodyPr>
          <a:lstStyle>
            <a:lvl1pPr algn="ctr">
              <a:defRPr b="1">
                <a:solidFill>
                  <a:schemeClr val="tx1"/>
                </a:solidFill>
                <a:latin typeface="+mj-lt"/>
              </a:defRPr>
            </a:lvl1pPr>
          </a:lstStyle>
          <a:p>
            <a:pPr lvl="0"/>
            <a:r>
              <a:rPr lang="en-GB" dirty="0"/>
              <a:t>ITEM</a:t>
            </a:r>
          </a:p>
        </p:txBody>
      </p:sp>
    </p:spTree>
    <p:extLst>
      <p:ext uri="{BB962C8B-B14F-4D97-AF65-F5344CB8AC3E}">
        <p14:creationId xmlns:p14="http://schemas.microsoft.com/office/powerpoint/2010/main" val="281741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4E6D71C-ACD7-49D2-9689-F9C4024FAC38}" type="slidenum">
              <a:rPr lang="en-IE" smtClean="0"/>
              <a:t>‹#›</a:t>
            </a:fld>
            <a:endParaRPr lang="en-IE"/>
          </a:p>
        </p:txBody>
      </p:sp>
      <p:sp>
        <p:nvSpPr>
          <p:cNvPr id="6" name="Picture Placeholder 5"/>
          <p:cNvSpPr>
            <a:spLocks noGrp="1"/>
          </p:cNvSpPr>
          <p:nvPr>
            <p:ph type="pic" sz="quarter" idx="13"/>
          </p:nvPr>
        </p:nvSpPr>
        <p:spPr>
          <a:xfrm>
            <a:off x="515938" y="549275"/>
            <a:ext cx="5597525" cy="5759450"/>
          </a:xfrm>
        </p:spPr>
        <p:txBody>
          <a:bodyPr/>
          <a:lstStyle/>
          <a:p>
            <a:r>
              <a:rPr lang="en-US"/>
              <a:t>Click icon to add picture</a:t>
            </a:r>
            <a:endParaRPr lang="en-IE"/>
          </a:p>
        </p:txBody>
      </p:sp>
      <p:sp>
        <p:nvSpPr>
          <p:cNvPr id="12" name="Content Placeholder 5"/>
          <p:cNvSpPr>
            <a:spLocks noGrp="1"/>
          </p:cNvSpPr>
          <p:nvPr>
            <p:ph sz="quarter" idx="19" hasCustomPrompt="1"/>
          </p:nvPr>
        </p:nvSpPr>
        <p:spPr>
          <a:xfrm>
            <a:off x="6731646" y="1836052"/>
            <a:ext cx="4693592" cy="1181621"/>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13" name="Content Placeholder 5"/>
          <p:cNvSpPr>
            <a:spLocks noGrp="1"/>
          </p:cNvSpPr>
          <p:nvPr>
            <p:ph sz="quarter" idx="20" hasCustomPrompt="1"/>
          </p:nvPr>
        </p:nvSpPr>
        <p:spPr>
          <a:xfrm>
            <a:off x="6723178" y="3770467"/>
            <a:ext cx="4702060" cy="1181621"/>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321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arguments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t>‹#›</a:t>
            </a:fld>
            <a:endParaRPr lang="en-IE" dirty="0"/>
          </a:p>
        </p:txBody>
      </p:sp>
      <p:sp>
        <p:nvSpPr>
          <p:cNvPr id="21" name="Content Placeholder 5"/>
          <p:cNvSpPr>
            <a:spLocks noGrp="1"/>
          </p:cNvSpPr>
          <p:nvPr>
            <p:ph sz="quarter" idx="16" hasCustomPrompt="1"/>
          </p:nvPr>
        </p:nvSpPr>
        <p:spPr>
          <a:xfrm>
            <a:off x="3724851" y="710673"/>
            <a:ext cx="6147812" cy="606612"/>
          </a:xfrm>
        </p:spPr>
        <p:txBody>
          <a:bodyPr>
            <a:noAutofit/>
          </a:bodyPr>
          <a:lstStyle>
            <a:lvl1pPr marL="0" indent="0">
              <a:buNone/>
              <a:defRPr sz="2000" b="1"/>
            </a:lvl1pPr>
          </a:lstStyle>
          <a:p>
            <a:pPr lvl="0"/>
            <a:r>
              <a:rPr lang="en-US" dirty="0"/>
              <a:t>INSERT ITEM HERE</a:t>
            </a:r>
          </a:p>
        </p:txBody>
      </p:sp>
      <p:sp>
        <p:nvSpPr>
          <p:cNvPr id="22" name="Content Placeholder 5"/>
          <p:cNvSpPr>
            <a:spLocks noGrp="1"/>
          </p:cNvSpPr>
          <p:nvPr>
            <p:ph sz="quarter" idx="17" hasCustomPrompt="1"/>
          </p:nvPr>
        </p:nvSpPr>
        <p:spPr>
          <a:xfrm>
            <a:off x="3724851" y="2332143"/>
            <a:ext cx="6156280" cy="606612"/>
          </a:xfrm>
        </p:spPr>
        <p:txBody>
          <a:bodyPr>
            <a:noAutofit/>
          </a:bodyPr>
          <a:lstStyle>
            <a:lvl1pPr marL="0" indent="0">
              <a:buNone/>
              <a:defRPr sz="2000" b="1"/>
            </a:lvl1pPr>
          </a:lstStyle>
          <a:p>
            <a:pPr lvl="0"/>
            <a:r>
              <a:rPr lang="en-US" dirty="0"/>
              <a:t>INSERT ITEM HERE</a:t>
            </a:r>
          </a:p>
        </p:txBody>
      </p:sp>
      <p:sp>
        <p:nvSpPr>
          <p:cNvPr id="23" name="Content Placeholder 5"/>
          <p:cNvSpPr>
            <a:spLocks noGrp="1"/>
          </p:cNvSpPr>
          <p:nvPr>
            <p:ph sz="quarter" idx="18" hasCustomPrompt="1"/>
          </p:nvPr>
        </p:nvSpPr>
        <p:spPr>
          <a:xfrm>
            <a:off x="3733317" y="3761205"/>
            <a:ext cx="6147813" cy="606612"/>
          </a:xfrm>
        </p:spPr>
        <p:txBody>
          <a:bodyPr>
            <a:noAutofit/>
          </a:bodyPr>
          <a:lstStyle>
            <a:lvl1pPr marL="0" indent="0">
              <a:buNone/>
              <a:defRPr sz="2000" b="1"/>
            </a:lvl1pPr>
          </a:lstStyle>
          <a:p>
            <a:pPr lvl="0"/>
            <a:r>
              <a:rPr lang="en-US" dirty="0"/>
              <a:t>INSERT ITEM HERE</a:t>
            </a:r>
          </a:p>
        </p:txBody>
      </p:sp>
      <p:sp>
        <p:nvSpPr>
          <p:cNvPr id="24" name="Content Placeholder 5"/>
          <p:cNvSpPr>
            <a:spLocks noGrp="1"/>
          </p:cNvSpPr>
          <p:nvPr>
            <p:ph sz="quarter" idx="19" hasCustomPrompt="1"/>
          </p:nvPr>
        </p:nvSpPr>
        <p:spPr>
          <a:xfrm>
            <a:off x="3733318" y="5465489"/>
            <a:ext cx="6147812" cy="606612"/>
          </a:xfrm>
        </p:spPr>
        <p:txBody>
          <a:bodyPr>
            <a:noAutofit/>
          </a:bodyPr>
          <a:lstStyle>
            <a:lvl1pPr marL="0" indent="0">
              <a:buNone/>
              <a:defRPr sz="2000" b="1"/>
            </a:lvl1pPr>
          </a:lstStyle>
          <a:p>
            <a:pPr lvl="0"/>
            <a:r>
              <a:rPr lang="en-US" dirty="0"/>
              <a:t>INSERT ITEM HERE</a:t>
            </a:r>
          </a:p>
        </p:txBody>
      </p:sp>
      <p:sp>
        <p:nvSpPr>
          <p:cNvPr id="5" name="Picture Placeholder 4"/>
          <p:cNvSpPr>
            <a:spLocks noGrp="1"/>
          </p:cNvSpPr>
          <p:nvPr>
            <p:ph type="pic" sz="quarter" idx="20" hasCustomPrompt="1"/>
          </p:nvPr>
        </p:nvSpPr>
        <p:spPr>
          <a:xfrm>
            <a:off x="2562225" y="711200"/>
            <a:ext cx="657225" cy="606425"/>
          </a:xfrm>
        </p:spPr>
        <p:txBody>
          <a:bodyPr>
            <a:noAutofit/>
          </a:bodyPr>
          <a:lstStyle>
            <a:lvl1pPr marL="0" indent="0">
              <a:buNone/>
              <a:defRPr sz="1400" baseline="0"/>
            </a:lvl1pPr>
          </a:lstStyle>
          <a:p>
            <a:r>
              <a:rPr lang="en-IE" dirty="0"/>
              <a:t>Insert Icon</a:t>
            </a:r>
          </a:p>
        </p:txBody>
      </p:sp>
      <p:sp>
        <p:nvSpPr>
          <p:cNvPr id="15" name="Picture Placeholder 4"/>
          <p:cNvSpPr>
            <a:spLocks noGrp="1"/>
          </p:cNvSpPr>
          <p:nvPr>
            <p:ph type="pic" sz="quarter" idx="21" hasCustomPrompt="1"/>
          </p:nvPr>
        </p:nvSpPr>
        <p:spPr>
          <a:xfrm>
            <a:off x="2562225" y="2328441"/>
            <a:ext cx="657225" cy="606425"/>
          </a:xfrm>
        </p:spPr>
        <p:txBody>
          <a:bodyPr>
            <a:noAutofit/>
          </a:bodyPr>
          <a:lstStyle>
            <a:lvl1pPr marL="0" indent="0">
              <a:buNone/>
              <a:defRPr sz="1400" baseline="0"/>
            </a:lvl1pPr>
          </a:lstStyle>
          <a:p>
            <a:r>
              <a:rPr lang="en-IE" dirty="0"/>
              <a:t>Insert Icon</a:t>
            </a:r>
          </a:p>
        </p:txBody>
      </p:sp>
      <p:sp>
        <p:nvSpPr>
          <p:cNvPr id="17" name="Picture Placeholder 4"/>
          <p:cNvSpPr>
            <a:spLocks noGrp="1"/>
          </p:cNvSpPr>
          <p:nvPr>
            <p:ph type="pic" sz="quarter" idx="22" hasCustomPrompt="1"/>
          </p:nvPr>
        </p:nvSpPr>
        <p:spPr>
          <a:xfrm>
            <a:off x="2562225" y="3761205"/>
            <a:ext cx="657225" cy="606425"/>
          </a:xfrm>
        </p:spPr>
        <p:txBody>
          <a:bodyPr>
            <a:noAutofit/>
          </a:bodyPr>
          <a:lstStyle>
            <a:lvl1pPr marL="0" indent="0">
              <a:buNone/>
              <a:defRPr sz="1400" baseline="0"/>
            </a:lvl1pPr>
          </a:lstStyle>
          <a:p>
            <a:r>
              <a:rPr lang="en-IE" dirty="0"/>
              <a:t>Insert Icon</a:t>
            </a:r>
          </a:p>
        </p:txBody>
      </p:sp>
      <p:sp>
        <p:nvSpPr>
          <p:cNvPr id="19" name="Picture Placeholder 4"/>
          <p:cNvSpPr>
            <a:spLocks noGrp="1"/>
          </p:cNvSpPr>
          <p:nvPr>
            <p:ph type="pic" sz="quarter" idx="23" hasCustomPrompt="1"/>
          </p:nvPr>
        </p:nvSpPr>
        <p:spPr>
          <a:xfrm>
            <a:off x="2562225" y="5465676"/>
            <a:ext cx="657225" cy="606425"/>
          </a:xfrm>
        </p:spPr>
        <p:txBody>
          <a:bodyPr>
            <a:noAutofit/>
          </a:bodyPr>
          <a:lstStyle>
            <a:lvl1pPr marL="0" indent="0">
              <a:buNone/>
              <a:defRPr sz="1400" baseline="0"/>
            </a:lvl1pPr>
          </a:lstStyle>
          <a:p>
            <a:r>
              <a:rPr lang="en-IE" dirty="0"/>
              <a:t>Insert Icon</a:t>
            </a:r>
          </a:p>
        </p:txBody>
      </p:sp>
    </p:spTree>
    <p:extLst>
      <p:ext uri="{BB962C8B-B14F-4D97-AF65-F5344CB8AC3E}">
        <p14:creationId xmlns:p14="http://schemas.microsoft.com/office/powerpoint/2010/main" val="166518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720" y="549276"/>
            <a:ext cx="10693400" cy="962025"/>
          </a:xfrm>
        </p:spPr>
        <p:txBody>
          <a:bodyPr/>
          <a:lstStyle>
            <a:lvl1pPr algn="ctr">
              <a:defRPr sz="4000">
                <a:solidFill>
                  <a:schemeClr val="tx1"/>
                </a:solidFill>
                <a:latin typeface="Century Gothic" panose="020B0502020202020204" pitchFamily="34" charset="0"/>
              </a:defRPr>
            </a:lvl1pPr>
          </a:lstStyle>
          <a:p>
            <a:r>
              <a:rPr lang="en-US" dirty="0"/>
              <a:t>CLICK TO EDIT MASTER TITLE STYLE</a:t>
            </a:r>
            <a:endParaRPr lang="en-IE"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4" name="Bent Arrow 3"/>
          <p:cNvSpPr/>
          <p:nvPr userDrawn="1"/>
        </p:nvSpPr>
        <p:spPr>
          <a:xfrm flipV="1">
            <a:off x="6281510" y="1522910"/>
            <a:ext cx="1127539" cy="3373940"/>
          </a:xfrm>
          <a:prstGeom prst="bentArrow">
            <a:avLst>
              <a:gd name="adj1" fmla="val 18536"/>
              <a:gd name="adj2" fmla="val 18435"/>
              <a:gd name="adj3" fmla="val 25000"/>
              <a:gd name="adj4" fmla="val 1699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5" name="Bent Arrow 4"/>
          <p:cNvSpPr/>
          <p:nvPr userDrawn="1"/>
        </p:nvSpPr>
        <p:spPr>
          <a:xfrm flipV="1">
            <a:off x="6052803" y="1522910"/>
            <a:ext cx="1127539" cy="4606427"/>
          </a:xfrm>
          <a:prstGeom prst="bentArrow">
            <a:avLst>
              <a:gd name="adj1" fmla="val 18536"/>
              <a:gd name="adj2" fmla="val 18435"/>
              <a:gd name="adj3" fmla="val 25000"/>
              <a:gd name="adj4" fmla="val 169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6" name="Bent Arrow 5"/>
          <p:cNvSpPr/>
          <p:nvPr userDrawn="1"/>
        </p:nvSpPr>
        <p:spPr>
          <a:xfrm flipH="1" flipV="1">
            <a:off x="4905553" y="1522910"/>
            <a:ext cx="1127539" cy="4606427"/>
          </a:xfrm>
          <a:prstGeom prst="bentArrow">
            <a:avLst>
              <a:gd name="adj1" fmla="val 18536"/>
              <a:gd name="adj2" fmla="val 18435"/>
              <a:gd name="adj3" fmla="val 25000"/>
              <a:gd name="adj4" fmla="val 1699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Bent Arrow 6"/>
          <p:cNvSpPr/>
          <p:nvPr userDrawn="1"/>
        </p:nvSpPr>
        <p:spPr>
          <a:xfrm flipH="1" flipV="1">
            <a:off x="4675107" y="1522909"/>
            <a:ext cx="1127539" cy="3373941"/>
          </a:xfrm>
          <a:prstGeom prst="bentArrow">
            <a:avLst>
              <a:gd name="adj1" fmla="val 18536"/>
              <a:gd name="adj2" fmla="val 18435"/>
              <a:gd name="adj3" fmla="val 25000"/>
              <a:gd name="adj4" fmla="val 1699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Rectangle 7"/>
          <p:cNvSpPr/>
          <p:nvPr userDrawn="1"/>
        </p:nvSpPr>
        <p:spPr>
          <a:xfrm>
            <a:off x="5591175" y="0"/>
            <a:ext cx="235126" cy="549276"/>
          </a:xfrm>
          <a:prstGeom prst="rect">
            <a:avLst/>
          </a:prstGeom>
          <a:solidFill>
            <a:srgbClr val="BF5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userDrawn="1"/>
        </p:nvSpPr>
        <p:spPr>
          <a:xfrm>
            <a:off x="5821620" y="0"/>
            <a:ext cx="235126" cy="549276"/>
          </a:xfrm>
          <a:prstGeom prst="rect">
            <a:avLst/>
          </a:prstGeom>
          <a:solidFill>
            <a:srgbClr val="D6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userDrawn="1"/>
        </p:nvSpPr>
        <p:spPr>
          <a:xfrm>
            <a:off x="6046384" y="0"/>
            <a:ext cx="235126" cy="549276"/>
          </a:xfrm>
          <a:prstGeom prst="rect">
            <a:avLst/>
          </a:prstGeom>
          <a:solidFill>
            <a:srgbClr val="F7A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userDrawn="1"/>
        </p:nvSpPr>
        <p:spPr>
          <a:xfrm>
            <a:off x="6275967" y="0"/>
            <a:ext cx="235126" cy="549276"/>
          </a:xfrm>
          <a:prstGeom prst="rect">
            <a:avLst/>
          </a:prstGeom>
          <a:solidFill>
            <a:srgbClr val="FAC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Content Placeholder 12"/>
          <p:cNvSpPr>
            <a:spLocks noGrp="1"/>
          </p:cNvSpPr>
          <p:nvPr>
            <p:ph sz="quarter" idx="11" hasCustomPrompt="1"/>
          </p:nvPr>
        </p:nvSpPr>
        <p:spPr>
          <a:xfrm>
            <a:off x="7486650" y="4515850"/>
            <a:ext cx="2609850" cy="361950"/>
          </a:xfrm>
        </p:spPr>
        <p:txBody>
          <a:bodyPr>
            <a:normAutofit/>
          </a:bodyPr>
          <a:lstStyle>
            <a:lvl1pPr marL="0" indent="0">
              <a:buNone/>
              <a:defRPr sz="2000" b="1"/>
            </a:lvl1pPr>
          </a:lstStyle>
          <a:p>
            <a:pPr lvl="0"/>
            <a:r>
              <a:rPr lang="en-US" dirty="0"/>
              <a:t>Insert item</a:t>
            </a:r>
            <a:endParaRPr lang="en-IE" dirty="0"/>
          </a:p>
        </p:txBody>
      </p:sp>
      <p:sp>
        <p:nvSpPr>
          <p:cNvPr id="14" name="Content Placeholder 12"/>
          <p:cNvSpPr>
            <a:spLocks noGrp="1"/>
          </p:cNvSpPr>
          <p:nvPr>
            <p:ph sz="quarter" idx="12" hasCustomPrompt="1"/>
          </p:nvPr>
        </p:nvSpPr>
        <p:spPr>
          <a:xfrm>
            <a:off x="7239000" y="5738812"/>
            <a:ext cx="2609850" cy="361950"/>
          </a:xfrm>
        </p:spPr>
        <p:txBody>
          <a:bodyPr>
            <a:normAutofit/>
          </a:bodyPr>
          <a:lstStyle>
            <a:lvl1pPr marL="0" indent="0">
              <a:buNone/>
              <a:defRPr sz="2000" b="1"/>
            </a:lvl1pPr>
          </a:lstStyle>
          <a:p>
            <a:pPr lvl="0"/>
            <a:r>
              <a:rPr lang="en-US" dirty="0"/>
              <a:t>Insert item</a:t>
            </a:r>
            <a:endParaRPr lang="en-IE" dirty="0"/>
          </a:p>
        </p:txBody>
      </p:sp>
      <p:sp>
        <p:nvSpPr>
          <p:cNvPr id="15" name="Content Placeholder 12"/>
          <p:cNvSpPr>
            <a:spLocks noGrp="1"/>
          </p:cNvSpPr>
          <p:nvPr>
            <p:ph sz="quarter" idx="13" hasCustomPrompt="1"/>
          </p:nvPr>
        </p:nvSpPr>
        <p:spPr>
          <a:xfrm>
            <a:off x="3004802" y="4515850"/>
            <a:ext cx="1555082" cy="361950"/>
          </a:xfrm>
        </p:spPr>
        <p:txBody>
          <a:bodyPr>
            <a:normAutofit/>
          </a:bodyPr>
          <a:lstStyle>
            <a:lvl1pPr marL="0" indent="0">
              <a:buNone/>
              <a:defRPr sz="2000" b="1"/>
            </a:lvl1pPr>
          </a:lstStyle>
          <a:p>
            <a:pPr lvl="0"/>
            <a:r>
              <a:rPr lang="en-US" dirty="0"/>
              <a:t>Insert item</a:t>
            </a:r>
            <a:endParaRPr lang="en-IE" dirty="0"/>
          </a:p>
        </p:txBody>
      </p:sp>
      <p:sp>
        <p:nvSpPr>
          <p:cNvPr id="16" name="Content Placeholder 12"/>
          <p:cNvSpPr>
            <a:spLocks noGrp="1"/>
          </p:cNvSpPr>
          <p:nvPr>
            <p:ph sz="quarter" idx="14" hasCustomPrompt="1"/>
          </p:nvPr>
        </p:nvSpPr>
        <p:spPr>
          <a:xfrm>
            <a:off x="3291813" y="5720762"/>
            <a:ext cx="1555082" cy="361950"/>
          </a:xfrm>
        </p:spPr>
        <p:txBody>
          <a:bodyPr>
            <a:normAutofit/>
          </a:bodyPr>
          <a:lstStyle>
            <a:lvl1pPr marL="0" indent="0">
              <a:buNone/>
              <a:defRPr sz="2000" b="1"/>
            </a:lvl1pPr>
          </a:lstStyle>
          <a:p>
            <a:pPr lvl="0"/>
            <a:r>
              <a:rPr lang="en-US" dirty="0"/>
              <a:t>Insert item</a:t>
            </a:r>
            <a:endParaRPr lang="en-IE" dirty="0"/>
          </a:p>
        </p:txBody>
      </p:sp>
    </p:spTree>
    <p:extLst>
      <p:ext uri="{BB962C8B-B14F-4D97-AF65-F5344CB8AC3E}">
        <p14:creationId xmlns:p14="http://schemas.microsoft.com/office/powerpoint/2010/main" val="1794486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5845" y="294527"/>
            <a:ext cx="10693400" cy="962025"/>
          </a:xfrm>
        </p:spPr>
        <p:txBody>
          <a:bodyPr/>
          <a:lstStyle>
            <a:lvl1pPr>
              <a:defRPr sz="4000">
                <a:latin typeface="Century Gothic" panose="020B0502020202020204" pitchFamily="34" charset="0"/>
              </a:defRPr>
            </a:lvl1pPr>
          </a:lstStyle>
          <a:p>
            <a:r>
              <a:rPr lang="en-US" dirty="0"/>
              <a:t>CLICK TO EDIT MASTER TITLE STYLE</a:t>
            </a:r>
            <a:endParaRPr lang="en-IE"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10" name="Content Placeholder 10"/>
          <p:cNvSpPr>
            <a:spLocks noGrp="1"/>
          </p:cNvSpPr>
          <p:nvPr>
            <p:ph sz="quarter" idx="14" hasCustomPrompt="1"/>
          </p:nvPr>
        </p:nvSpPr>
        <p:spPr>
          <a:xfrm>
            <a:off x="520257" y="2436813"/>
            <a:ext cx="3158762" cy="2847975"/>
          </a:xfrm>
          <a:solidFill>
            <a:srgbClr val="BF560F"/>
          </a:solidFill>
        </p:spPr>
        <p:txBody>
          <a:bodyPr lIns="216000" tIns="252000" rIns="216000" anchor="t" anchorCtr="1"/>
          <a:lstStyle>
            <a:lvl3pPr marL="0">
              <a:spcBef>
                <a:spcPts val="0"/>
              </a:spcBef>
              <a:defRPr b="1">
                <a:solidFill>
                  <a:schemeClr val="bg1"/>
                </a:solidFill>
              </a:defRPr>
            </a:lvl3pPr>
          </a:lstStyle>
          <a:p>
            <a:pPr lvl="2"/>
            <a:r>
              <a:rPr lang="en-US" dirty="0"/>
              <a:t>Third level</a:t>
            </a:r>
          </a:p>
        </p:txBody>
      </p:sp>
      <p:sp>
        <p:nvSpPr>
          <p:cNvPr id="14" name="Content Placeholder 10"/>
          <p:cNvSpPr>
            <a:spLocks noGrp="1"/>
          </p:cNvSpPr>
          <p:nvPr>
            <p:ph sz="quarter" idx="15" hasCustomPrompt="1"/>
          </p:nvPr>
        </p:nvSpPr>
        <p:spPr>
          <a:xfrm>
            <a:off x="4485743" y="2436813"/>
            <a:ext cx="3158762" cy="2847975"/>
          </a:xfrm>
          <a:solidFill>
            <a:srgbClr val="D68008"/>
          </a:solidFill>
        </p:spPr>
        <p:txBody>
          <a:bodyPr lIns="216000" tIns="252000" rIns="216000" anchor="t" anchorCtr="1"/>
          <a:lstStyle>
            <a:lvl3pPr marL="0">
              <a:spcBef>
                <a:spcPts val="0"/>
              </a:spcBef>
              <a:defRPr b="1">
                <a:solidFill>
                  <a:schemeClr val="bg1"/>
                </a:solidFill>
              </a:defRPr>
            </a:lvl3pPr>
          </a:lstStyle>
          <a:p>
            <a:pPr lvl="2"/>
            <a:r>
              <a:rPr lang="en-US" dirty="0"/>
              <a:t>Third level</a:t>
            </a:r>
          </a:p>
        </p:txBody>
      </p:sp>
      <p:sp>
        <p:nvSpPr>
          <p:cNvPr id="15" name="Content Placeholder 10"/>
          <p:cNvSpPr>
            <a:spLocks noGrp="1"/>
          </p:cNvSpPr>
          <p:nvPr>
            <p:ph sz="quarter" idx="16" hasCustomPrompt="1"/>
          </p:nvPr>
        </p:nvSpPr>
        <p:spPr>
          <a:xfrm>
            <a:off x="8484265" y="2436813"/>
            <a:ext cx="3158762" cy="2847975"/>
          </a:xfrm>
          <a:solidFill>
            <a:srgbClr val="F7A431"/>
          </a:solidFill>
        </p:spPr>
        <p:txBody>
          <a:bodyPr lIns="216000" tIns="252000" rIns="216000" anchor="t" anchorCtr="1"/>
          <a:lstStyle>
            <a:lvl3pPr marL="0">
              <a:spcBef>
                <a:spcPts val="0"/>
              </a:spcBef>
              <a:defRPr b="1"/>
            </a:lvl3pPr>
          </a:lstStyle>
          <a:p>
            <a:pPr lvl="2"/>
            <a:r>
              <a:rPr lang="en-US" dirty="0"/>
              <a:t>Third level</a:t>
            </a:r>
          </a:p>
        </p:txBody>
      </p:sp>
    </p:spTree>
    <p:extLst>
      <p:ext uri="{BB962C8B-B14F-4D97-AF65-F5344CB8AC3E}">
        <p14:creationId xmlns:p14="http://schemas.microsoft.com/office/powerpoint/2010/main" val="162235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Rectangle 2"/>
          <p:cNvSpPr/>
          <p:nvPr userDrawn="1"/>
        </p:nvSpPr>
        <p:spPr>
          <a:xfrm>
            <a:off x="1792139" y="1591733"/>
            <a:ext cx="8627768" cy="3578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6"/>
          <p:cNvSpPr>
            <a:spLocks noGrp="1"/>
          </p:cNvSpPr>
          <p:nvPr>
            <p:ph type="sldNum" sz="quarter" idx="12"/>
          </p:nvPr>
        </p:nvSpPr>
        <p:spPr/>
        <p:txBody>
          <a:bodyPr/>
          <a:lstStyle/>
          <a:p>
            <a:fld id="{D4E6D71C-ACD7-49D2-9689-F9C4024FAC38}" type="slidenum">
              <a:rPr lang="en-IE" smtClean="0"/>
              <a:t>‹#›</a:t>
            </a:fld>
            <a:endParaRPr lang="en-IE"/>
          </a:p>
        </p:txBody>
      </p:sp>
      <p:cxnSp>
        <p:nvCxnSpPr>
          <p:cNvPr id="9" name="Straight Connector 8"/>
          <p:cNvCxnSpPr/>
          <p:nvPr userDrawn="1"/>
        </p:nvCxnSpPr>
        <p:spPr>
          <a:xfrm>
            <a:off x="515938" y="6303962"/>
            <a:ext cx="26072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270011" y="1974076"/>
            <a:ext cx="831272" cy="1569660"/>
          </a:xfrm>
          <a:prstGeom prst="rect">
            <a:avLst/>
          </a:prstGeom>
          <a:noFill/>
        </p:spPr>
        <p:txBody>
          <a:bodyPr wrap="square" rtlCol="0">
            <a:spAutoFit/>
          </a:bodyPr>
          <a:lstStyle/>
          <a:p>
            <a:r>
              <a:rPr lang="en-IE" sz="9600" dirty="0">
                <a:solidFill>
                  <a:schemeClr val="bg1"/>
                </a:solidFill>
              </a:rPr>
              <a:t>“</a:t>
            </a:r>
          </a:p>
        </p:txBody>
      </p:sp>
      <p:sp>
        <p:nvSpPr>
          <p:cNvPr id="4" name="Content Placeholder 3"/>
          <p:cNvSpPr>
            <a:spLocks noGrp="1"/>
          </p:cNvSpPr>
          <p:nvPr>
            <p:ph sz="quarter" idx="13" hasCustomPrompt="1"/>
          </p:nvPr>
        </p:nvSpPr>
        <p:spPr>
          <a:xfrm>
            <a:off x="3411110" y="2458894"/>
            <a:ext cx="5688013" cy="1946275"/>
          </a:xfrm>
        </p:spPr>
        <p:txBody>
          <a:bodyPr/>
          <a:lstStyle>
            <a:lvl2pPr marL="457200" indent="0">
              <a:buNone/>
              <a:defRPr/>
            </a:lvl2pPr>
          </a:lstStyle>
          <a:p>
            <a:r>
              <a:rPr lang="en-GB" sz="2600" i="1" dirty="0">
                <a:solidFill>
                  <a:schemeClr val="bg1"/>
                </a:solidFill>
                <a:latin typeface="Arial" panose="020B0604020202020204" pitchFamily="34" charset="0"/>
                <a:cs typeface="Arial" panose="020B0604020202020204" pitchFamily="34" charset="0"/>
              </a:rPr>
              <a:t/>
            </a:r>
            <a:br>
              <a:rPr lang="en-GB" sz="2600" i="1" dirty="0">
                <a:solidFill>
                  <a:schemeClr val="bg1"/>
                </a:solidFill>
                <a:latin typeface="Arial" panose="020B0604020202020204" pitchFamily="34" charset="0"/>
                <a:cs typeface="Arial" panose="020B0604020202020204" pitchFamily="34" charset="0"/>
              </a:rPr>
            </a:br>
            <a:r>
              <a:rPr lang="en-GB" sz="2600" i="1" dirty="0">
                <a:solidFill>
                  <a:schemeClr val="bg1"/>
                </a:solidFill>
                <a:latin typeface="Arial" panose="020B0604020202020204" pitchFamily="34" charset="0"/>
                <a:cs typeface="Arial" panose="020B0604020202020204" pitchFamily="34" charset="0"/>
              </a:rPr>
              <a:t>Insert quote here Insert quote here</a:t>
            </a:r>
          </a:p>
          <a:p>
            <a:r>
              <a:rPr lang="en-GB" sz="2600" i="1" dirty="0">
                <a:solidFill>
                  <a:schemeClr val="bg1"/>
                </a:solidFill>
                <a:latin typeface="Arial" panose="020B0604020202020204" pitchFamily="34" charset="0"/>
                <a:cs typeface="Arial" panose="020B0604020202020204" pitchFamily="34" charset="0"/>
              </a:rPr>
              <a:t>Insert quote here</a:t>
            </a:r>
            <a:r>
              <a:rPr lang="en-IE" sz="2600" i="1" dirty="0"/>
              <a:t> </a:t>
            </a:r>
            <a:r>
              <a:rPr lang="en-GB" sz="2600" i="1" dirty="0">
                <a:solidFill>
                  <a:schemeClr val="bg1"/>
                </a:solidFill>
                <a:latin typeface="Arial" panose="020B0604020202020204" pitchFamily="34" charset="0"/>
                <a:cs typeface="Arial" panose="020B0604020202020204" pitchFamily="34" charset="0"/>
              </a:rPr>
              <a:t>Insert quote here</a:t>
            </a:r>
            <a:endParaRPr lang="en-IE" sz="2600" i="1" dirty="0"/>
          </a:p>
          <a:p>
            <a:r>
              <a:rPr lang="en-GB" sz="2600" i="1" dirty="0">
                <a:solidFill>
                  <a:schemeClr val="bg1"/>
                </a:solidFill>
                <a:latin typeface="Arial" panose="020B0604020202020204" pitchFamily="34" charset="0"/>
                <a:cs typeface="Arial" panose="020B0604020202020204" pitchFamily="34" charset="0"/>
              </a:rPr>
              <a:t>Insert quote here</a:t>
            </a:r>
            <a:r>
              <a:rPr lang="en-IE" sz="2600" i="1" dirty="0"/>
              <a:t> </a:t>
            </a:r>
            <a:r>
              <a:rPr lang="en-GB" sz="2600" i="1" dirty="0">
                <a:solidFill>
                  <a:schemeClr val="bg1"/>
                </a:solidFill>
                <a:latin typeface="Arial" panose="020B0604020202020204" pitchFamily="34" charset="0"/>
                <a:cs typeface="Arial" panose="020B0604020202020204" pitchFamily="34" charset="0"/>
              </a:rPr>
              <a:t>Insert quote here</a:t>
            </a:r>
            <a:endParaRPr lang="en-IE" sz="2600" i="1" dirty="0"/>
          </a:p>
        </p:txBody>
      </p:sp>
      <p:sp>
        <p:nvSpPr>
          <p:cNvPr id="5" name="Text Placeholder 4"/>
          <p:cNvSpPr>
            <a:spLocks noGrp="1"/>
          </p:cNvSpPr>
          <p:nvPr>
            <p:ph type="body" sz="quarter" idx="14" hasCustomPrompt="1"/>
          </p:nvPr>
        </p:nvSpPr>
        <p:spPr>
          <a:xfrm>
            <a:off x="515938" y="5526757"/>
            <a:ext cx="2754073" cy="781967"/>
          </a:xfrm>
        </p:spPr>
        <p:txBody>
          <a:bodyPr/>
          <a:lstStyle>
            <a:lvl1pPr marL="0" indent="0">
              <a:buNone/>
              <a:defRPr/>
            </a:lvl1pPr>
            <a:lvl5pPr marL="1828800" indent="0">
              <a:buNone/>
              <a:defRPr/>
            </a:lvl5pPr>
          </a:lstStyle>
          <a:p>
            <a:r>
              <a:rPr lang="en-IE" sz="1400" dirty="0">
                <a:latin typeface="Arial" panose="020B0604020202020204" pitchFamily="34" charset="0"/>
                <a:cs typeface="Arial" panose="020B0604020202020204" pitchFamily="34" charset="0"/>
              </a:rPr>
              <a:t>Name of the person cited</a:t>
            </a:r>
          </a:p>
          <a:p>
            <a:r>
              <a:rPr lang="en-IE" sz="1400" dirty="0">
                <a:latin typeface="Arial" panose="020B0604020202020204" pitchFamily="34" charset="0"/>
                <a:cs typeface="Arial" panose="020B0604020202020204" pitchFamily="34" charset="0"/>
              </a:rPr>
              <a:t>His title</a:t>
            </a:r>
          </a:p>
        </p:txBody>
      </p:sp>
    </p:spTree>
    <p:extLst>
      <p:ext uri="{BB962C8B-B14F-4D97-AF65-F5344CB8AC3E}">
        <p14:creationId xmlns:p14="http://schemas.microsoft.com/office/powerpoint/2010/main" val="2599307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arguments and main argum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t>‹#›</a:t>
            </a:fld>
            <a:endParaRPr lang="en-IE" dirty="0"/>
          </a:p>
        </p:txBody>
      </p:sp>
      <p:sp>
        <p:nvSpPr>
          <p:cNvPr id="5" name="Rectangle 4"/>
          <p:cNvSpPr/>
          <p:nvPr userDrawn="1"/>
        </p:nvSpPr>
        <p:spPr>
          <a:xfrm>
            <a:off x="515938" y="549275"/>
            <a:ext cx="7020982" cy="5759450"/>
          </a:xfrm>
          <a:prstGeom prst="rect">
            <a:avLst/>
          </a:prstGeom>
          <a:solidFill>
            <a:srgbClr val="034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7" name="Straight Connector 6"/>
          <p:cNvCxnSpPr/>
          <p:nvPr userDrawn="1"/>
        </p:nvCxnSpPr>
        <p:spPr>
          <a:xfrm>
            <a:off x="1069087" y="3035710"/>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054799" y="5559976"/>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65143" y="1833800"/>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058406" y="4299470"/>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1" hasCustomPrompt="1"/>
          </p:nvPr>
        </p:nvSpPr>
        <p:spPr>
          <a:xfrm>
            <a:off x="977515" y="1464901"/>
            <a:ext cx="3454929" cy="331864"/>
          </a:xfrm>
        </p:spPr>
        <p:txBody>
          <a:bodyPr>
            <a:normAutofit/>
          </a:bodyPr>
          <a:lstStyle>
            <a:lvl1pPr marL="0" indent="0">
              <a:buNone/>
              <a:defRPr sz="1800"/>
            </a:lvl1pPr>
          </a:lstStyle>
          <a:p>
            <a:pPr lvl="0"/>
            <a:r>
              <a:rPr lang="en-IE"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21" name="Text Placeholder 18"/>
          <p:cNvSpPr>
            <a:spLocks noGrp="1"/>
          </p:cNvSpPr>
          <p:nvPr>
            <p:ph type="body" sz="quarter" idx="12" hasCustomPrompt="1"/>
          </p:nvPr>
        </p:nvSpPr>
        <p:spPr>
          <a:xfrm>
            <a:off x="960540" y="5197957"/>
            <a:ext cx="3454929" cy="331864"/>
          </a:xfrm>
        </p:spPr>
        <p:txBody>
          <a:bodyPr>
            <a:normAutofit/>
          </a:bodyPr>
          <a:lstStyle>
            <a:lvl1pPr marL="0" indent="0">
              <a:buNone/>
              <a:defRPr sz="1800"/>
            </a:lvl1pPr>
          </a:lstStyle>
          <a:p>
            <a:pPr lvl="0"/>
            <a:r>
              <a:rPr lang="en-IE"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22" name="Text Placeholder 18"/>
          <p:cNvSpPr>
            <a:spLocks noGrp="1"/>
          </p:cNvSpPr>
          <p:nvPr>
            <p:ph type="body" sz="quarter" idx="13" hasCustomPrompt="1"/>
          </p:nvPr>
        </p:nvSpPr>
        <p:spPr>
          <a:xfrm>
            <a:off x="959969" y="3925934"/>
            <a:ext cx="3454929" cy="331864"/>
          </a:xfrm>
        </p:spPr>
        <p:txBody>
          <a:bodyPr>
            <a:normAutofit/>
          </a:bodyPr>
          <a:lstStyle>
            <a:lvl1pPr marL="0" indent="0">
              <a:buNone/>
              <a:defRPr sz="1800"/>
            </a:lvl1pPr>
          </a:lstStyle>
          <a:p>
            <a:pPr lvl="0"/>
            <a:r>
              <a:rPr lang="en-IE"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23" name="Text Placeholder 18"/>
          <p:cNvSpPr>
            <a:spLocks noGrp="1"/>
          </p:cNvSpPr>
          <p:nvPr>
            <p:ph type="body" sz="quarter" idx="14" hasCustomPrompt="1"/>
          </p:nvPr>
        </p:nvSpPr>
        <p:spPr>
          <a:xfrm>
            <a:off x="970140" y="2666749"/>
            <a:ext cx="3454929" cy="331864"/>
          </a:xfrm>
        </p:spPr>
        <p:txBody>
          <a:bodyPr>
            <a:normAutofit/>
          </a:bodyPr>
          <a:lstStyle>
            <a:lvl1pPr marL="0" indent="0">
              <a:buNone/>
              <a:defRPr sz="1800"/>
            </a:lvl1pPr>
          </a:lstStyle>
          <a:p>
            <a:pPr lvl="0"/>
            <a:r>
              <a:rPr lang="en-IE"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15" name="Content Placeholder 3"/>
          <p:cNvSpPr>
            <a:spLocks noGrp="1"/>
          </p:cNvSpPr>
          <p:nvPr>
            <p:ph sz="quarter" idx="16" hasCustomPrompt="1"/>
          </p:nvPr>
        </p:nvSpPr>
        <p:spPr>
          <a:xfrm>
            <a:off x="7762875" y="563073"/>
            <a:ext cx="3913188" cy="5759450"/>
          </a:xfrm>
        </p:spPr>
        <p:txBody>
          <a:bodyPr anchor="ctr" anchorCtr="0">
            <a:normAutofit/>
          </a:bodyPr>
          <a:lstStyle>
            <a:lvl1pPr>
              <a:defRPr sz="4000" b="1">
                <a:latin typeface="Century Gothic" panose="020B0502020202020204" pitchFamily="34" charset="0"/>
              </a:defRPr>
            </a:lvl1pPr>
          </a:lstStyle>
          <a:p>
            <a:r>
              <a:rPr lang="en-IE" dirty="0"/>
              <a:t>INSERT MAIN ARGUMENT HERE</a:t>
            </a:r>
          </a:p>
        </p:txBody>
      </p:sp>
    </p:spTree>
    <p:extLst>
      <p:ext uri="{BB962C8B-B14F-4D97-AF65-F5344CB8AC3E}">
        <p14:creationId xmlns:p14="http://schemas.microsoft.com/office/powerpoint/2010/main" val="2788688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points">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33" name="Content Placeholder 24"/>
          <p:cNvSpPr>
            <a:spLocks noGrp="1"/>
          </p:cNvSpPr>
          <p:nvPr>
            <p:ph sz="quarter" idx="23" hasCustomPrompt="1"/>
          </p:nvPr>
        </p:nvSpPr>
        <p:spPr>
          <a:xfrm>
            <a:off x="4369594" y="17875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
        <p:nvSpPr>
          <p:cNvPr id="34" name="Content Placeholder 24"/>
          <p:cNvSpPr>
            <a:spLocks noGrp="1"/>
          </p:cNvSpPr>
          <p:nvPr>
            <p:ph sz="quarter" idx="24" hasCustomPrompt="1"/>
          </p:nvPr>
        </p:nvSpPr>
        <p:spPr>
          <a:xfrm>
            <a:off x="538162" y="17875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
        <p:nvSpPr>
          <p:cNvPr id="35" name="Content Placeholder 24"/>
          <p:cNvSpPr>
            <a:spLocks noGrp="1"/>
          </p:cNvSpPr>
          <p:nvPr>
            <p:ph sz="quarter" idx="25" hasCustomPrompt="1"/>
          </p:nvPr>
        </p:nvSpPr>
        <p:spPr>
          <a:xfrm>
            <a:off x="8201026" y="17875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
        <p:nvSpPr>
          <p:cNvPr id="36" name="Content Placeholder 24"/>
          <p:cNvSpPr>
            <a:spLocks noGrp="1"/>
          </p:cNvSpPr>
          <p:nvPr>
            <p:ph sz="quarter" idx="26" hasCustomPrompt="1"/>
          </p:nvPr>
        </p:nvSpPr>
        <p:spPr>
          <a:xfrm>
            <a:off x="4369594" y="42293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
        <p:nvSpPr>
          <p:cNvPr id="37" name="Content Placeholder 24"/>
          <p:cNvSpPr>
            <a:spLocks noGrp="1"/>
          </p:cNvSpPr>
          <p:nvPr>
            <p:ph sz="quarter" idx="27" hasCustomPrompt="1"/>
          </p:nvPr>
        </p:nvSpPr>
        <p:spPr>
          <a:xfrm>
            <a:off x="538162" y="42293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
        <p:nvSpPr>
          <p:cNvPr id="38" name="Content Placeholder 24"/>
          <p:cNvSpPr>
            <a:spLocks noGrp="1"/>
          </p:cNvSpPr>
          <p:nvPr>
            <p:ph sz="quarter" idx="28" hasCustomPrompt="1"/>
          </p:nvPr>
        </p:nvSpPr>
        <p:spPr>
          <a:xfrm>
            <a:off x="8201026" y="42293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83956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11425237" y="6189133"/>
            <a:ext cx="480817" cy="307245"/>
          </a:xfrm>
        </p:spPr>
        <p:txBody>
          <a:bodyPr/>
          <a:lstStyle/>
          <a:p>
            <a:fld id="{D4E6D71C-ACD7-49D2-9689-F9C4024FAC38}" type="slidenum">
              <a:rPr lang="en-IE" smtClean="0"/>
              <a:t>‹#›</a:t>
            </a:fld>
            <a:endParaRPr lang="en-IE" dirty="0"/>
          </a:p>
        </p:txBody>
      </p:sp>
      <p:sp>
        <p:nvSpPr>
          <p:cNvPr id="14" name="Rectangle 13" title="WHAT WE ARE"/>
          <p:cNvSpPr/>
          <p:nvPr userDrawn="1"/>
        </p:nvSpPr>
        <p:spPr>
          <a:xfrm>
            <a:off x="515938" y="1438275"/>
            <a:ext cx="11160125" cy="4066651"/>
          </a:xfrm>
          <a:prstGeom prst="rect">
            <a:avLst/>
          </a:prstGeom>
          <a:solidFill>
            <a:srgbClr val="034F8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6" name="Straight Connector 15"/>
          <p:cNvCxnSpPr/>
          <p:nvPr userDrawn="1"/>
        </p:nvCxnSpPr>
        <p:spPr>
          <a:xfrm>
            <a:off x="1786467" y="4960363"/>
            <a:ext cx="862315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9"/>
          <p:cNvSpPr>
            <a:spLocks noGrp="1"/>
          </p:cNvSpPr>
          <p:nvPr>
            <p:ph type="title" hasCustomPrompt="1"/>
          </p:nvPr>
        </p:nvSpPr>
        <p:spPr>
          <a:xfrm>
            <a:off x="1655723" y="2096730"/>
            <a:ext cx="8753895" cy="739608"/>
          </a:xfrm>
        </p:spPr>
        <p:txBody>
          <a:bodyPr/>
          <a:lstStyle>
            <a:lvl1pPr algn="l">
              <a:defRPr sz="4800" baseline="0">
                <a:solidFill>
                  <a:schemeClr val="bg1"/>
                </a:solidFill>
              </a:defRPr>
            </a:lvl1pPr>
          </a:lstStyle>
          <a:p>
            <a:r>
              <a:rPr lang="en-US" sz="6000" dirty="0"/>
              <a:t>CHAPTER’S NAME</a:t>
            </a:r>
          </a:p>
        </p:txBody>
      </p:sp>
      <p:sp>
        <p:nvSpPr>
          <p:cNvPr id="12" name="Text Placeholder 11"/>
          <p:cNvSpPr>
            <a:spLocks noGrp="1"/>
          </p:cNvSpPr>
          <p:nvPr>
            <p:ph type="body" sz="quarter" idx="14" hasCustomPrompt="1"/>
          </p:nvPr>
        </p:nvSpPr>
        <p:spPr>
          <a:xfrm>
            <a:off x="1672168" y="3022049"/>
            <a:ext cx="8737450" cy="193536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 OF THE CHAPTER</a:t>
            </a:r>
          </a:p>
        </p:txBody>
      </p:sp>
    </p:spTree>
    <p:extLst>
      <p:ext uri="{BB962C8B-B14F-4D97-AF65-F5344CB8AC3E}">
        <p14:creationId xmlns:p14="http://schemas.microsoft.com/office/powerpoint/2010/main" val="1329322122"/>
      </p:ext>
    </p:extLst>
  </p:cSld>
  <p:clrMapOvr>
    <a:masterClrMapping/>
  </p:clrMapOvr>
  <p:extLst mod="1">
    <p:ext uri="{DCECCB84-F9BA-43D5-87BE-67443E8EF086}">
      <p15:sldGuideLst xmlns:p15="http://schemas.microsoft.com/office/powerpoint/2012/main">
        <p15:guide id="4" orient="horz" pos="386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4" name="Rectangle 3"/>
          <p:cNvSpPr/>
          <p:nvPr userDrawn="1"/>
        </p:nvSpPr>
        <p:spPr>
          <a:xfrm>
            <a:off x="0" y="3584561"/>
            <a:ext cx="2231411" cy="405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userDrawn="1"/>
        </p:nvSpPr>
        <p:spPr>
          <a:xfrm>
            <a:off x="2231412" y="3584561"/>
            <a:ext cx="1836039" cy="405238"/>
          </a:xfrm>
          <a:prstGeom prst="rect">
            <a:avLst/>
          </a:prstGeom>
          <a:solidFill>
            <a:srgbClr val="C05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userDrawn="1"/>
        </p:nvSpPr>
        <p:spPr>
          <a:xfrm>
            <a:off x="4065620" y="3584561"/>
            <a:ext cx="1872358" cy="405238"/>
          </a:xfrm>
          <a:prstGeom prst="rect">
            <a:avLst/>
          </a:prstGeom>
          <a:solidFill>
            <a:srgbClr val="D46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userDrawn="1"/>
        </p:nvSpPr>
        <p:spPr>
          <a:xfrm>
            <a:off x="5937979" y="3584561"/>
            <a:ext cx="1836039" cy="405238"/>
          </a:xfrm>
          <a:prstGeom prst="rect">
            <a:avLst/>
          </a:prstGeom>
          <a:solidFill>
            <a:srgbClr val="E7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userDrawn="1"/>
        </p:nvSpPr>
        <p:spPr>
          <a:xfrm>
            <a:off x="7772186" y="3584561"/>
            <a:ext cx="1872358" cy="405238"/>
          </a:xfrm>
          <a:prstGeom prst="rect">
            <a:avLst/>
          </a:prstGeom>
          <a:solidFill>
            <a:srgbClr val="F18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entagon 8"/>
          <p:cNvSpPr/>
          <p:nvPr userDrawn="1"/>
        </p:nvSpPr>
        <p:spPr>
          <a:xfrm>
            <a:off x="9644544" y="3584561"/>
            <a:ext cx="2019096" cy="405238"/>
          </a:xfrm>
          <a:prstGeom prst="homePlate">
            <a:avLst/>
          </a:prstGeom>
          <a:solidFill>
            <a:srgbClr val="F7A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Content Placeholder 12"/>
          <p:cNvSpPr>
            <a:spLocks noGrp="1"/>
          </p:cNvSpPr>
          <p:nvPr>
            <p:ph sz="quarter" idx="11" hasCustomPrompt="1"/>
          </p:nvPr>
        </p:nvSpPr>
        <p:spPr>
          <a:xfrm>
            <a:off x="515938" y="3584575"/>
            <a:ext cx="1716087" cy="404813"/>
          </a:xfrm>
        </p:spPr>
        <p:txBody>
          <a:bodyPr/>
          <a:lstStyle>
            <a:lvl4pPr marL="1371600" indent="0">
              <a:buNone/>
              <a:defRPr/>
            </a:lvl4pPr>
          </a:lstStyle>
          <a:p>
            <a:pPr lvl="3"/>
            <a:r>
              <a:rPr lang="en-US" dirty="0"/>
              <a:t>Insert date</a:t>
            </a:r>
          </a:p>
        </p:txBody>
      </p:sp>
      <p:sp>
        <p:nvSpPr>
          <p:cNvPr id="14" name="Content Placeholder 12"/>
          <p:cNvSpPr>
            <a:spLocks noGrp="1"/>
          </p:cNvSpPr>
          <p:nvPr>
            <p:ph sz="quarter" idx="12" hasCustomPrompt="1"/>
          </p:nvPr>
        </p:nvSpPr>
        <p:spPr>
          <a:xfrm>
            <a:off x="2348919" y="3584575"/>
            <a:ext cx="1716087" cy="404813"/>
          </a:xfrm>
        </p:spPr>
        <p:txBody>
          <a:bodyPr/>
          <a:lstStyle>
            <a:lvl4pPr marL="1371600" indent="0">
              <a:buNone/>
              <a:defRPr/>
            </a:lvl4pPr>
          </a:lstStyle>
          <a:p>
            <a:pPr lvl="3"/>
            <a:r>
              <a:rPr lang="en-US" dirty="0"/>
              <a:t>Insert date</a:t>
            </a:r>
          </a:p>
        </p:txBody>
      </p:sp>
      <p:sp>
        <p:nvSpPr>
          <p:cNvPr id="15" name="Content Placeholder 12"/>
          <p:cNvSpPr>
            <a:spLocks noGrp="1"/>
          </p:cNvSpPr>
          <p:nvPr>
            <p:ph sz="quarter" idx="13" hasCustomPrompt="1"/>
          </p:nvPr>
        </p:nvSpPr>
        <p:spPr>
          <a:xfrm>
            <a:off x="4216510" y="3584575"/>
            <a:ext cx="1716087" cy="404813"/>
          </a:xfrm>
        </p:spPr>
        <p:txBody>
          <a:bodyPr/>
          <a:lstStyle>
            <a:lvl4pPr marL="1371600" indent="0">
              <a:buNone/>
              <a:defRPr/>
            </a:lvl4pPr>
          </a:lstStyle>
          <a:p>
            <a:pPr lvl="3"/>
            <a:r>
              <a:rPr lang="en-US" dirty="0"/>
              <a:t>Insert date</a:t>
            </a:r>
          </a:p>
        </p:txBody>
      </p:sp>
      <p:sp>
        <p:nvSpPr>
          <p:cNvPr id="16" name="Content Placeholder 12"/>
          <p:cNvSpPr>
            <a:spLocks noGrp="1"/>
          </p:cNvSpPr>
          <p:nvPr>
            <p:ph sz="quarter" idx="14" hasCustomPrompt="1"/>
          </p:nvPr>
        </p:nvSpPr>
        <p:spPr>
          <a:xfrm>
            <a:off x="6057931" y="3584575"/>
            <a:ext cx="1716087" cy="404813"/>
          </a:xfrm>
        </p:spPr>
        <p:txBody>
          <a:bodyPr/>
          <a:lstStyle>
            <a:lvl4pPr marL="1371600" indent="0">
              <a:buNone/>
              <a:defRPr/>
            </a:lvl4pPr>
          </a:lstStyle>
          <a:p>
            <a:pPr lvl="3"/>
            <a:r>
              <a:rPr lang="en-US" dirty="0"/>
              <a:t>Insert date</a:t>
            </a:r>
          </a:p>
        </p:txBody>
      </p:sp>
      <p:sp>
        <p:nvSpPr>
          <p:cNvPr id="17" name="Content Placeholder 12"/>
          <p:cNvSpPr>
            <a:spLocks noGrp="1"/>
          </p:cNvSpPr>
          <p:nvPr>
            <p:ph sz="quarter" idx="15" hasCustomPrompt="1"/>
          </p:nvPr>
        </p:nvSpPr>
        <p:spPr>
          <a:xfrm>
            <a:off x="7928457" y="3584575"/>
            <a:ext cx="1716087" cy="404813"/>
          </a:xfrm>
        </p:spPr>
        <p:txBody>
          <a:bodyPr/>
          <a:lstStyle>
            <a:lvl4pPr marL="1371600" indent="0">
              <a:buNone/>
              <a:defRPr/>
            </a:lvl4pPr>
          </a:lstStyle>
          <a:p>
            <a:pPr lvl="3"/>
            <a:r>
              <a:rPr lang="en-US" dirty="0"/>
              <a:t>Insert date</a:t>
            </a:r>
          </a:p>
        </p:txBody>
      </p:sp>
      <p:sp>
        <p:nvSpPr>
          <p:cNvPr id="18" name="Content Placeholder 12"/>
          <p:cNvSpPr>
            <a:spLocks noGrp="1"/>
          </p:cNvSpPr>
          <p:nvPr>
            <p:ph sz="quarter" idx="16" hasCustomPrompt="1"/>
          </p:nvPr>
        </p:nvSpPr>
        <p:spPr>
          <a:xfrm>
            <a:off x="9644544" y="3584575"/>
            <a:ext cx="1716087" cy="404813"/>
          </a:xfrm>
        </p:spPr>
        <p:txBody>
          <a:bodyPr/>
          <a:lstStyle>
            <a:lvl4pPr marL="1371600" indent="0">
              <a:buNone/>
              <a:defRPr/>
            </a:lvl4pPr>
          </a:lstStyle>
          <a:p>
            <a:pPr lvl="3"/>
            <a:r>
              <a:rPr lang="en-US" dirty="0"/>
              <a:t>Insert date</a:t>
            </a:r>
          </a:p>
        </p:txBody>
      </p:sp>
    </p:spTree>
    <p:extLst>
      <p:ext uri="{BB962C8B-B14F-4D97-AF65-F5344CB8AC3E}">
        <p14:creationId xmlns:p14="http://schemas.microsoft.com/office/powerpoint/2010/main" val="4038851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c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4" name="Chord 3"/>
          <p:cNvSpPr/>
          <p:nvPr userDrawn="1"/>
        </p:nvSpPr>
        <p:spPr>
          <a:xfrm rot="16200000">
            <a:off x="3933603" y="1431826"/>
            <a:ext cx="4324796" cy="4203702"/>
          </a:xfrm>
          <a:prstGeom prst="chord">
            <a:avLst>
              <a:gd name="adj1" fmla="val 5404928"/>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Chevron 5"/>
          <p:cNvSpPr/>
          <p:nvPr userDrawn="1"/>
        </p:nvSpPr>
        <p:spPr>
          <a:xfrm rot="5400000" flipV="1">
            <a:off x="8064502" y="3620801"/>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solidFill>
                <a:schemeClr val="tx1"/>
              </a:solidFill>
            </a:endParaRPr>
          </a:p>
        </p:txBody>
      </p:sp>
      <p:sp>
        <p:nvSpPr>
          <p:cNvPr id="8" name="Chevron 7"/>
          <p:cNvSpPr/>
          <p:nvPr userDrawn="1"/>
        </p:nvSpPr>
        <p:spPr>
          <a:xfrm flipH="1">
            <a:off x="5981699" y="5513426"/>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solidFill>
                <a:schemeClr val="tx1"/>
              </a:solidFill>
            </a:endParaRPr>
          </a:p>
        </p:txBody>
      </p:sp>
      <p:sp>
        <p:nvSpPr>
          <p:cNvPr id="9" name="Chord 8"/>
          <p:cNvSpPr/>
          <p:nvPr userDrawn="1"/>
        </p:nvSpPr>
        <p:spPr>
          <a:xfrm rot="5400000" flipV="1">
            <a:off x="3933602" y="1324493"/>
            <a:ext cx="4324796" cy="4203702"/>
          </a:xfrm>
          <a:prstGeom prst="chord">
            <a:avLst>
              <a:gd name="adj1" fmla="val 5404928"/>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Chevron 4"/>
          <p:cNvSpPr/>
          <p:nvPr userDrawn="1"/>
        </p:nvSpPr>
        <p:spPr>
          <a:xfrm rot="16200000">
            <a:off x="3898898" y="2992310"/>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solidFill>
                <a:schemeClr val="tx1"/>
              </a:solidFill>
            </a:endParaRPr>
          </a:p>
        </p:txBody>
      </p:sp>
      <p:sp>
        <p:nvSpPr>
          <p:cNvPr id="7" name="Chevron 6"/>
          <p:cNvSpPr/>
          <p:nvPr userDrawn="1"/>
        </p:nvSpPr>
        <p:spPr>
          <a:xfrm>
            <a:off x="5981699" y="1096701"/>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solidFill>
                <a:schemeClr val="tx1"/>
              </a:solidFill>
            </a:endParaRPr>
          </a:p>
        </p:txBody>
      </p:sp>
      <p:sp>
        <p:nvSpPr>
          <p:cNvPr id="11" name="Content Placeholder 10"/>
          <p:cNvSpPr>
            <a:spLocks noGrp="1"/>
          </p:cNvSpPr>
          <p:nvPr>
            <p:ph sz="quarter" idx="11"/>
          </p:nvPr>
        </p:nvSpPr>
        <p:spPr>
          <a:xfrm>
            <a:off x="4886325" y="1790700"/>
            <a:ext cx="2486025" cy="1419225"/>
          </a:xfrm>
        </p:spPr>
        <p:txBody>
          <a:bodyPr/>
          <a:lstStyle>
            <a:lvl1pPr marL="0" indent="0">
              <a:buNone/>
              <a:defRPr/>
            </a:lvl1pPr>
          </a:lstStyle>
          <a:p>
            <a:pPr lvl="0"/>
            <a:r>
              <a:rPr lang="en-US"/>
              <a:t>Edit Master text styles</a:t>
            </a:r>
          </a:p>
        </p:txBody>
      </p:sp>
      <p:sp>
        <p:nvSpPr>
          <p:cNvPr id="12" name="Content Placeholder 10"/>
          <p:cNvSpPr>
            <a:spLocks noGrp="1"/>
          </p:cNvSpPr>
          <p:nvPr>
            <p:ph sz="quarter" idx="12"/>
          </p:nvPr>
        </p:nvSpPr>
        <p:spPr>
          <a:xfrm>
            <a:off x="4886325" y="3765498"/>
            <a:ext cx="2486025" cy="1419225"/>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366090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age without logo">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03721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t>‹#›</a:t>
            </a:fld>
            <a:endParaRPr lang="en-IE" dirty="0"/>
          </a:p>
        </p:txBody>
      </p:sp>
      <p:sp>
        <p:nvSpPr>
          <p:cNvPr id="9" name="Title 1"/>
          <p:cNvSpPr>
            <a:spLocks noGrp="1"/>
          </p:cNvSpPr>
          <p:nvPr>
            <p:ph type="title" hasCustomPrompt="1"/>
          </p:nvPr>
        </p:nvSpPr>
        <p:spPr>
          <a:xfrm>
            <a:off x="425981" y="664973"/>
            <a:ext cx="4812769" cy="1478549"/>
          </a:xfrm>
        </p:spPr>
        <p:txBody>
          <a:bodyPr/>
          <a:lstStyle>
            <a:lvl1pPr>
              <a:defRPr sz="4800"/>
            </a:lvl1pPr>
          </a:lstStyle>
          <a:p>
            <a:r>
              <a:rPr lang="en-IE" sz="6000" b="1" dirty="0"/>
              <a:t>THANK YOU</a:t>
            </a:r>
            <a:r>
              <a:rPr lang="en-IE" sz="2800" b="1" dirty="0"/>
              <a:t/>
            </a:r>
            <a:br>
              <a:rPr lang="en-IE" sz="2800" b="1" dirty="0"/>
            </a:br>
            <a:r>
              <a:rPr lang="en-IE" sz="3200" b="1" dirty="0"/>
              <a:t>FOR YOUR ATTENTION</a:t>
            </a:r>
          </a:p>
        </p:txBody>
      </p:sp>
      <p:sp>
        <p:nvSpPr>
          <p:cNvPr id="10" name="Rectangle 9"/>
          <p:cNvSpPr/>
          <p:nvPr userDrawn="1"/>
        </p:nvSpPr>
        <p:spPr>
          <a:xfrm>
            <a:off x="0" y="2152650"/>
            <a:ext cx="12192000" cy="41560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 name="Group 10"/>
          <p:cNvGrpSpPr/>
          <p:nvPr userDrawn="1"/>
        </p:nvGrpSpPr>
        <p:grpSpPr>
          <a:xfrm>
            <a:off x="515938" y="4853425"/>
            <a:ext cx="806806" cy="806806"/>
            <a:chOff x="515938" y="4680169"/>
            <a:chExt cx="806806" cy="806806"/>
          </a:xfrm>
        </p:grpSpPr>
        <p:sp>
          <p:nvSpPr>
            <p:cNvPr id="12" name="Oval 11"/>
            <p:cNvSpPr/>
            <p:nvPr/>
          </p:nvSpPr>
          <p:spPr>
            <a:xfrm>
              <a:off x="515938" y="4680169"/>
              <a:ext cx="806806" cy="806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82" y="4757489"/>
              <a:ext cx="589534" cy="649247"/>
            </a:xfrm>
            <a:prstGeom prst="rect">
              <a:avLst/>
            </a:prstGeom>
          </p:spPr>
        </p:pic>
      </p:grpSp>
      <p:grpSp>
        <p:nvGrpSpPr>
          <p:cNvPr id="14" name="Group 13"/>
          <p:cNvGrpSpPr/>
          <p:nvPr userDrawn="1"/>
        </p:nvGrpSpPr>
        <p:grpSpPr>
          <a:xfrm>
            <a:off x="6096000" y="4847193"/>
            <a:ext cx="809646" cy="809646"/>
            <a:chOff x="6096000" y="4586862"/>
            <a:chExt cx="809646" cy="809646"/>
          </a:xfrm>
        </p:grpSpPr>
        <p:sp>
          <p:nvSpPr>
            <p:cNvPr id="15" name="Oval 14"/>
            <p:cNvSpPr/>
            <p:nvPr/>
          </p:nvSpPr>
          <p:spPr>
            <a:xfrm>
              <a:off x="6096000" y="4586862"/>
              <a:ext cx="809646" cy="809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14233" y="4697483"/>
              <a:ext cx="367500" cy="588402"/>
            </a:xfrm>
            <a:prstGeom prst="rect">
              <a:avLst/>
            </a:prstGeom>
          </p:spPr>
        </p:pic>
      </p:grpSp>
      <p:grpSp>
        <p:nvGrpSpPr>
          <p:cNvPr id="17" name="Group 16"/>
          <p:cNvGrpSpPr/>
          <p:nvPr userDrawn="1"/>
        </p:nvGrpSpPr>
        <p:grpSpPr>
          <a:xfrm>
            <a:off x="6093160" y="2783341"/>
            <a:ext cx="809646" cy="809646"/>
            <a:chOff x="6093160" y="3148587"/>
            <a:chExt cx="809646" cy="809646"/>
          </a:xfrm>
        </p:grpSpPr>
        <p:sp>
          <p:nvSpPr>
            <p:cNvPr id="18" name="Oval 17"/>
            <p:cNvSpPr/>
            <p:nvPr/>
          </p:nvSpPr>
          <p:spPr>
            <a:xfrm>
              <a:off x="6093160" y="3148587"/>
              <a:ext cx="809646" cy="809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204" y="3343173"/>
              <a:ext cx="625956" cy="418686"/>
            </a:xfrm>
            <a:prstGeom prst="rect">
              <a:avLst/>
            </a:prstGeom>
          </p:spPr>
        </p:pic>
      </p:grpSp>
      <p:grpSp>
        <p:nvGrpSpPr>
          <p:cNvPr id="20" name="Group 19"/>
          <p:cNvGrpSpPr/>
          <p:nvPr userDrawn="1"/>
        </p:nvGrpSpPr>
        <p:grpSpPr>
          <a:xfrm>
            <a:off x="515938" y="2783341"/>
            <a:ext cx="806806" cy="806806"/>
            <a:chOff x="515938" y="3148587"/>
            <a:chExt cx="806806" cy="806806"/>
          </a:xfrm>
        </p:grpSpPr>
        <p:sp>
          <p:nvSpPr>
            <p:cNvPr id="21" name="Oval 20"/>
            <p:cNvSpPr/>
            <p:nvPr/>
          </p:nvSpPr>
          <p:spPr>
            <a:xfrm>
              <a:off x="515938" y="3148587"/>
              <a:ext cx="806806" cy="806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393" y="3384057"/>
              <a:ext cx="632684" cy="377802"/>
            </a:xfrm>
            <a:prstGeom prst="rect">
              <a:avLst/>
            </a:prstGeom>
          </p:spPr>
        </p:pic>
      </p:grpSp>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07591" y="486411"/>
            <a:ext cx="2395136" cy="2363254"/>
          </a:xfrm>
          <a:prstGeom prst="rect">
            <a:avLst/>
          </a:prstGeom>
        </p:spPr>
      </p:pic>
      <p:sp>
        <p:nvSpPr>
          <p:cNvPr id="7" name="Content Placeholder 6"/>
          <p:cNvSpPr>
            <a:spLocks noGrp="1"/>
          </p:cNvSpPr>
          <p:nvPr>
            <p:ph sz="quarter" idx="11" hasCustomPrompt="1"/>
          </p:nvPr>
        </p:nvSpPr>
        <p:spPr>
          <a:xfrm>
            <a:off x="1400175" y="2978150"/>
            <a:ext cx="3325813" cy="419100"/>
          </a:xfrm>
        </p:spPr>
        <p:txBody>
          <a:bodyPr/>
          <a:lstStyle/>
          <a:p>
            <a:pPr lvl="4"/>
            <a:r>
              <a:rPr lang="en-US" dirty="0"/>
              <a:t>Fifth level</a:t>
            </a:r>
            <a:endParaRPr lang="en-IE" dirty="0"/>
          </a:p>
        </p:txBody>
      </p:sp>
      <p:sp>
        <p:nvSpPr>
          <p:cNvPr id="24" name="Content Placeholder 6"/>
          <p:cNvSpPr>
            <a:spLocks noGrp="1"/>
          </p:cNvSpPr>
          <p:nvPr>
            <p:ph sz="quarter" idx="12" hasCustomPrompt="1"/>
          </p:nvPr>
        </p:nvSpPr>
        <p:spPr>
          <a:xfrm>
            <a:off x="1400175" y="5042465"/>
            <a:ext cx="3325813" cy="419100"/>
          </a:xfrm>
        </p:spPr>
        <p:txBody>
          <a:bodyPr/>
          <a:lstStyle/>
          <a:p>
            <a:pPr lvl="4"/>
            <a:r>
              <a:rPr lang="en-US" dirty="0"/>
              <a:t>Fifth level</a:t>
            </a:r>
            <a:endParaRPr lang="en-IE" dirty="0"/>
          </a:p>
        </p:txBody>
      </p:sp>
      <p:sp>
        <p:nvSpPr>
          <p:cNvPr id="25" name="Content Placeholder 6"/>
          <p:cNvSpPr>
            <a:spLocks noGrp="1"/>
          </p:cNvSpPr>
          <p:nvPr>
            <p:ph sz="quarter" idx="13" hasCustomPrompt="1"/>
          </p:nvPr>
        </p:nvSpPr>
        <p:spPr>
          <a:xfrm>
            <a:off x="6999864" y="5042465"/>
            <a:ext cx="3325813" cy="419100"/>
          </a:xfrm>
        </p:spPr>
        <p:txBody>
          <a:bodyPr/>
          <a:lstStyle/>
          <a:p>
            <a:pPr lvl="4"/>
            <a:r>
              <a:rPr lang="en-US" dirty="0"/>
              <a:t>Fifth level</a:t>
            </a:r>
            <a:endParaRPr lang="en-IE" dirty="0"/>
          </a:p>
        </p:txBody>
      </p:sp>
      <p:sp>
        <p:nvSpPr>
          <p:cNvPr id="26" name="Content Placeholder 6"/>
          <p:cNvSpPr>
            <a:spLocks noGrp="1"/>
          </p:cNvSpPr>
          <p:nvPr>
            <p:ph sz="quarter" idx="14" hasCustomPrompt="1"/>
          </p:nvPr>
        </p:nvSpPr>
        <p:spPr>
          <a:xfrm>
            <a:off x="6999864" y="2998162"/>
            <a:ext cx="3325813" cy="419100"/>
          </a:xfrm>
        </p:spPr>
        <p:txBody>
          <a:bodyPr/>
          <a:lstStyle/>
          <a:p>
            <a:pPr lvl="4"/>
            <a:r>
              <a:rPr lang="en-US" dirty="0"/>
              <a:t>Fifth level</a:t>
            </a:r>
            <a:endParaRPr lang="en-IE" dirty="0"/>
          </a:p>
        </p:txBody>
      </p:sp>
    </p:spTree>
    <p:extLst>
      <p:ext uri="{BB962C8B-B14F-4D97-AF65-F5344CB8AC3E}">
        <p14:creationId xmlns:p14="http://schemas.microsoft.com/office/powerpoint/2010/main" val="3910615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EC7A2D4-8C9B-451D-BC96-6B0768E29BF9}" type="datetime1">
              <a:rPr lang="pl-PL" smtClean="0"/>
              <a:t>2018-12-20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9F0E41E-31A0-456B-AAFF-DC9D85523FAB}" type="slidenum">
              <a:rPr lang="pl-PL" smtClean="0"/>
              <a:t>‹#›</a:t>
            </a:fld>
            <a:endParaRPr lang="pl-PL"/>
          </a:p>
        </p:txBody>
      </p:sp>
    </p:spTree>
    <p:extLst>
      <p:ext uri="{BB962C8B-B14F-4D97-AF65-F5344CB8AC3E}">
        <p14:creationId xmlns:p14="http://schemas.microsoft.com/office/powerpoint/2010/main" val="3473865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a:xfrm>
            <a:off x="838200" y="6356350"/>
            <a:ext cx="2743200" cy="365125"/>
          </a:xfrm>
          <a:prstGeom prst="rect">
            <a:avLst/>
          </a:prstGeom>
        </p:spPr>
        <p:txBody>
          <a:bodyPr/>
          <a:lstStyle/>
          <a:p>
            <a:fld id="{91DB7CE5-5DD9-4B54-B24A-B557CAEFA3C6}" type="datetimeFigureOut">
              <a:rPr lang="pl-PL" smtClean="0">
                <a:solidFill>
                  <a:prstClr val="black">
                    <a:tint val="75000"/>
                  </a:prstClr>
                </a:solidFill>
              </a:rPr>
              <a:pPr/>
              <a:t>2018-12-20</a:t>
            </a:fld>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9F0E41E-31A0-456B-AAFF-DC9D85523FAB}"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088773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with logo and page n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5" name="Text Placeholder 4"/>
          <p:cNvSpPr>
            <a:spLocks noGrp="1"/>
          </p:cNvSpPr>
          <p:nvPr>
            <p:ph type="body" sz="quarter" idx="11" hasCustomPrompt="1"/>
          </p:nvPr>
        </p:nvSpPr>
        <p:spPr>
          <a:xfrm>
            <a:off x="414337" y="456139"/>
            <a:ext cx="11160125" cy="708025"/>
          </a:xfrm>
        </p:spPr>
        <p:txBody>
          <a:bodyPr>
            <a:normAutofit/>
          </a:bodyPr>
          <a:lstStyle>
            <a:lvl1pPr marL="0" indent="0">
              <a:buNone/>
              <a:defRPr sz="4000" b="1">
                <a:latin typeface="Century Gothic" panose="020B0502020202020204" pitchFamily="34" charset="0"/>
              </a:defRPr>
            </a:lvl1pPr>
          </a:lstStyle>
          <a:p>
            <a:pPr lvl="0"/>
            <a:r>
              <a:rPr lang="en-US" dirty="0"/>
              <a:t>CLICK TO EDIT MASTER TEXT STYLE</a:t>
            </a:r>
          </a:p>
        </p:txBody>
      </p:sp>
    </p:spTree>
    <p:extLst>
      <p:ext uri="{BB962C8B-B14F-4D97-AF65-F5344CB8AC3E}">
        <p14:creationId xmlns:p14="http://schemas.microsoft.com/office/powerpoint/2010/main" val="205507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t>‹#›</a:t>
            </a:fld>
            <a:endParaRPr lang="en-IE" dirty="0"/>
          </a:p>
        </p:txBody>
      </p:sp>
      <p:sp>
        <p:nvSpPr>
          <p:cNvPr id="20" name="Rectangle 19"/>
          <p:cNvSpPr/>
          <p:nvPr userDrawn="1"/>
        </p:nvSpPr>
        <p:spPr>
          <a:xfrm>
            <a:off x="0" y="0"/>
            <a:ext cx="12186148"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6" name="Title 36"/>
          <p:cNvSpPr>
            <a:spLocks noGrp="1"/>
          </p:cNvSpPr>
          <p:nvPr>
            <p:ph type="title" hasCustomPrompt="1"/>
          </p:nvPr>
        </p:nvSpPr>
        <p:spPr>
          <a:xfrm>
            <a:off x="406320" y="297663"/>
            <a:ext cx="10874986" cy="946280"/>
          </a:xfrm>
        </p:spPr>
        <p:txBody>
          <a:bodyPr/>
          <a:lstStyle>
            <a:lvl1pPr>
              <a:defRPr sz="4000" baseline="0">
                <a:solidFill>
                  <a:schemeClr val="bg1"/>
                </a:solidFill>
                <a:latin typeface="Century Gothic" panose="020B0502020202020204" pitchFamily="34" charset="0"/>
              </a:defRPr>
            </a:lvl1pPr>
          </a:lstStyle>
          <a:p>
            <a:r>
              <a:rPr lang="en-US" dirty="0"/>
              <a:t>INSERT TITLE HERE FOR KEY SLIDE</a:t>
            </a:r>
            <a:endParaRPr lang="en-IE" dirty="0"/>
          </a:p>
        </p:txBody>
      </p:sp>
      <p:sp>
        <p:nvSpPr>
          <p:cNvPr id="37" name="Text Placeholder 3"/>
          <p:cNvSpPr>
            <a:spLocks noGrp="1"/>
          </p:cNvSpPr>
          <p:nvPr>
            <p:ph type="body" sz="quarter" idx="13" hasCustomPrompt="1"/>
          </p:nvPr>
        </p:nvSpPr>
        <p:spPr>
          <a:xfrm>
            <a:off x="5985873" y="2695575"/>
            <a:ext cx="5439365" cy="3433763"/>
          </a:xfrm>
        </p:spPr>
        <p:txBody>
          <a:bodyPr>
            <a:noAutofit/>
          </a:bodyPr>
          <a:lstStyle>
            <a:lvl1pPr marL="0" marR="0" indent="0" algn="l" defTabSz="914400" rtl="0" eaLnBrk="1" fontAlgn="auto" latinLnBrk="0" hangingPunct="1">
              <a:lnSpc>
                <a:spcPct val="150000"/>
              </a:lnSpc>
              <a:spcBef>
                <a:spcPts val="0"/>
              </a:spcBef>
              <a:spcAft>
                <a:spcPts val="0"/>
              </a:spcAft>
              <a:buClrTx/>
              <a:buSzTx/>
              <a:buFontTx/>
              <a:buNone/>
              <a:tabLst/>
              <a:defRPr sz="1800" b="1">
                <a:solidFill>
                  <a:schemeClr val="bg1"/>
                </a:solidFill>
              </a:defRPr>
            </a:lvl1pPr>
          </a:lstStyle>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pPr>
            <a:r>
              <a:rPr lang="en-IE" dirty="0">
                <a:latin typeface="Arial" panose="020B0604020202020204" pitchFamily="34" charset="0"/>
                <a:cs typeface="Arial" panose="020B0604020202020204" pitchFamily="34" charset="0"/>
              </a:rPr>
              <a:t>Use bullet points here</a:t>
            </a:r>
          </a:p>
          <a:p>
            <a:pPr marL="285750" lvl="0" indent="-285750">
              <a:lnSpc>
                <a:spcPct val="150000"/>
              </a:lnSpc>
              <a:buFont typeface="Arial" panose="020B0604020202020204" pitchFamily="34" charset="0"/>
              <a:buChar char="•"/>
            </a:pP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57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yramide 3 ite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t>‹#›</a:t>
            </a:fld>
            <a:endParaRPr lang="en-IE" dirty="0"/>
          </a:p>
        </p:txBody>
      </p:sp>
      <p:sp>
        <p:nvSpPr>
          <p:cNvPr id="14" name="Content Placeholder 5"/>
          <p:cNvSpPr>
            <a:spLocks noGrp="1"/>
          </p:cNvSpPr>
          <p:nvPr>
            <p:ph sz="quarter" idx="25" hasCustomPrompt="1"/>
          </p:nvPr>
        </p:nvSpPr>
        <p:spPr>
          <a:xfrm>
            <a:off x="3953278" y="549276"/>
            <a:ext cx="4285444" cy="1772920"/>
          </a:xfrm>
          <a:prstGeom prst="trapezoid">
            <a:avLst>
              <a:gd name="adj" fmla="val 24983"/>
            </a:avLst>
          </a:prstGeom>
          <a:solidFill>
            <a:srgbClr val="397099"/>
          </a:solidFill>
        </p:spPr>
        <p:txBody>
          <a:bodyPr lIns="432000" tIns="144000" rIns="432000" bIns="144000">
            <a:noAutofit/>
          </a:bodyPr>
          <a:lstStyle>
            <a:lvl1pPr marL="0" indent="0">
              <a:buNone/>
              <a:defRPr sz="1800" b="0">
                <a:solidFill>
                  <a:schemeClr val="bg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endParaRPr lang="nl-BE" dirty="0">
              <a:latin typeface="Arial" panose="020B0604020202020204" pitchFamily="34" charset="0"/>
              <a:cs typeface="Arial" panose="020B0604020202020204" pitchFamily="34" charset="0"/>
            </a:endParaRPr>
          </a:p>
        </p:txBody>
      </p:sp>
      <p:sp>
        <p:nvSpPr>
          <p:cNvPr id="15" name="Content Placeholder 5"/>
          <p:cNvSpPr>
            <a:spLocks noGrp="1"/>
          </p:cNvSpPr>
          <p:nvPr>
            <p:ph sz="quarter" idx="24" hasCustomPrompt="1"/>
          </p:nvPr>
        </p:nvSpPr>
        <p:spPr>
          <a:xfrm>
            <a:off x="3390900" y="2528888"/>
            <a:ext cx="5372100" cy="1728787"/>
          </a:xfrm>
          <a:prstGeom prst="trapezoid">
            <a:avLst>
              <a:gd name="adj" fmla="val 26525"/>
            </a:avLst>
          </a:prstGeom>
          <a:solidFill>
            <a:srgbClr val="815576"/>
          </a:solidFill>
        </p:spPr>
        <p:txBody>
          <a:bodyPr lIns="432000" tIns="144000" rIns="432000" bIns="144000">
            <a:noAutofit/>
          </a:bodyPr>
          <a:lstStyle>
            <a:lvl1pPr marL="0" indent="0">
              <a:buNone/>
              <a:defRPr sz="1800" b="0" i="0">
                <a:solidFill>
                  <a:schemeClr val="bg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17" name="Content Placeholder 5"/>
          <p:cNvSpPr>
            <a:spLocks noGrp="1"/>
          </p:cNvSpPr>
          <p:nvPr>
            <p:ph sz="quarter" idx="26" hasCustomPrompt="1"/>
          </p:nvPr>
        </p:nvSpPr>
        <p:spPr>
          <a:xfrm>
            <a:off x="2846867" y="4508500"/>
            <a:ext cx="6524625" cy="1800225"/>
          </a:xfrm>
          <a:prstGeom prst="trapezoid">
            <a:avLst>
              <a:gd name="adj" fmla="val 25409"/>
            </a:avLst>
          </a:prstGeom>
          <a:solidFill>
            <a:srgbClr val="F08339"/>
          </a:solidFill>
        </p:spPr>
        <p:txBody>
          <a:bodyPr wrap="square" lIns="432000" tIns="144000" rIns="432000" bIns="216000">
            <a:noAutofit/>
          </a:bodyPr>
          <a:lstStyle>
            <a:lvl1pPr marL="0" indent="0">
              <a:buNone/>
              <a:defRPr sz="1800" b="0">
                <a:solidFill>
                  <a:schemeClr val="bg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a:t>
            </a:r>
            <a:endParaRPr lang="nl-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15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argum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320" y="291352"/>
            <a:ext cx="10693400" cy="962025"/>
          </a:xfrm>
        </p:spPr>
        <p:txBody>
          <a:bodyPr/>
          <a:lstStyle>
            <a:lvl1pPr>
              <a:defRPr sz="4000">
                <a:latin typeface="Century Gothic" panose="020B0502020202020204" pitchFamily="34" charset="0"/>
              </a:defRPr>
            </a:lvl1pPr>
          </a:lstStyle>
          <a:p>
            <a:r>
              <a:rPr lang="en-US" dirty="0"/>
              <a:t>INSERT TITLE HERE</a:t>
            </a:r>
            <a:endParaRPr lang="en-IE"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10" name="Content Placeholder 5"/>
          <p:cNvSpPr>
            <a:spLocks noGrp="1"/>
          </p:cNvSpPr>
          <p:nvPr>
            <p:ph sz="quarter" idx="22" hasCustomPrompt="1"/>
          </p:nvPr>
        </p:nvSpPr>
        <p:spPr>
          <a:xfrm>
            <a:off x="1504950" y="1497880"/>
            <a:ext cx="10171112" cy="805070"/>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11" name="Content Placeholder 5"/>
          <p:cNvSpPr>
            <a:spLocks noGrp="1"/>
          </p:cNvSpPr>
          <p:nvPr>
            <p:ph sz="quarter" idx="23" hasCustomPrompt="1"/>
          </p:nvPr>
        </p:nvSpPr>
        <p:spPr>
          <a:xfrm>
            <a:off x="3113909" y="4157591"/>
            <a:ext cx="8562153" cy="805070"/>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12" name="Content Placeholder 5"/>
          <p:cNvSpPr>
            <a:spLocks noGrp="1"/>
          </p:cNvSpPr>
          <p:nvPr>
            <p:ph sz="quarter" idx="24" hasCustomPrompt="1"/>
          </p:nvPr>
        </p:nvSpPr>
        <p:spPr>
          <a:xfrm>
            <a:off x="2289921" y="2813213"/>
            <a:ext cx="9386141" cy="805070"/>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13" name="Content Placeholder 5"/>
          <p:cNvSpPr>
            <a:spLocks noGrp="1"/>
          </p:cNvSpPr>
          <p:nvPr>
            <p:ph sz="quarter" idx="25" hasCustomPrompt="1"/>
          </p:nvPr>
        </p:nvSpPr>
        <p:spPr>
          <a:xfrm>
            <a:off x="3936824" y="5501969"/>
            <a:ext cx="7739240" cy="805070"/>
          </a:xfrm>
        </p:spPr>
        <p:txBody>
          <a:bodyPr>
            <a:noAutofit/>
          </a:bodyPr>
          <a:lstStyle>
            <a:lvl1pPr marL="0" indent="0">
              <a:buNone/>
              <a:defRPr sz="1800" b="0">
                <a:solidFill>
                  <a:schemeClr val="tx1"/>
                </a:solidFill>
              </a:defRPr>
            </a:lvl1pPr>
          </a:lstStyle>
          <a:p>
            <a:r>
              <a:rPr lang="en-GB" b="1" dirty="0">
                <a:latin typeface="Arial" panose="020B0604020202020204" pitchFamily="34" charset="0"/>
                <a:cs typeface="Arial" panose="020B0604020202020204" pitchFamily="34" charset="0"/>
              </a:rPr>
              <a:t>Lorem ipsum </a:t>
            </a:r>
            <a:r>
              <a:rPr lang="en-GB" dirty="0" err="1">
                <a:latin typeface="Arial" panose="020B0604020202020204" pitchFamily="34" charset="0"/>
                <a:cs typeface="Arial" panose="020B0604020202020204" pitchFamily="34" charset="0"/>
              </a:rPr>
              <a:t>dolor</a:t>
            </a:r>
            <a:r>
              <a:rPr lang="en-GB" dirty="0">
                <a:latin typeface="Arial" panose="020B0604020202020204" pitchFamily="34" charset="0"/>
                <a:cs typeface="Arial" panose="020B0604020202020204" pitchFamily="34" charset="0"/>
              </a:rPr>
              <a:t> sit </a:t>
            </a:r>
            <a:r>
              <a:rPr lang="en-GB" dirty="0" err="1">
                <a:latin typeface="Arial" panose="020B0604020202020204" pitchFamily="34" charset="0"/>
                <a:cs typeface="Arial" panose="020B0604020202020204" pitchFamily="34" charset="0"/>
              </a:rPr>
              <a:t>amet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consectetur</a:t>
            </a:r>
            <a:r>
              <a:rPr lang="en-GB"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adipiscing</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elit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sed</a:t>
            </a:r>
            <a:r>
              <a:rPr lang="en-GB" dirty="0">
                <a:latin typeface="Arial" panose="020B0604020202020204" pitchFamily="34" charset="0"/>
                <a:cs typeface="Arial" panose="020B0604020202020204" pitchFamily="34" charset="0"/>
              </a:rPr>
              <a:t> do </a:t>
            </a:r>
            <a:r>
              <a:rPr lang="en-GB" dirty="0" err="1">
                <a:latin typeface="Arial" panose="020B0604020202020204" pitchFamily="34" charset="0"/>
                <a:cs typeface="Arial" panose="020B0604020202020204" pitchFamily="34" charset="0"/>
              </a:rPr>
              <a:t>eiusmod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incididunt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labore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dolore</a:t>
            </a:r>
            <a:r>
              <a:rPr lang="en-GB" dirty="0">
                <a:latin typeface="Arial" panose="020B0604020202020204" pitchFamily="34" charset="0"/>
                <a:cs typeface="Arial" panose="020B0604020202020204" pitchFamily="34" charset="0"/>
              </a:rPr>
              <a:t> magna </a:t>
            </a:r>
            <a:r>
              <a:rPr lang="en-GB" dirty="0" err="1">
                <a:latin typeface="Arial" panose="020B0604020202020204" pitchFamily="34" charset="0"/>
                <a:cs typeface="Arial" panose="020B0604020202020204" pitchFamily="34" charset="0"/>
              </a:rPr>
              <a:t>aliqua</a:t>
            </a:r>
            <a:r>
              <a:rPr lang="en-GB" dirty="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sp>
        <p:nvSpPr>
          <p:cNvPr id="23" name="Text Placeholder 8"/>
          <p:cNvSpPr>
            <a:spLocks noGrp="1"/>
          </p:cNvSpPr>
          <p:nvPr>
            <p:ph type="body" sz="quarter" idx="31" hasCustomPrompt="1"/>
          </p:nvPr>
        </p:nvSpPr>
        <p:spPr>
          <a:xfrm>
            <a:off x="1252538" y="2718283"/>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sp>
        <p:nvSpPr>
          <p:cNvPr id="24" name="Text Placeholder 8"/>
          <p:cNvSpPr>
            <a:spLocks noGrp="1"/>
          </p:cNvSpPr>
          <p:nvPr>
            <p:ph type="body" sz="quarter" idx="32" hasCustomPrompt="1"/>
          </p:nvPr>
        </p:nvSpPr>
        <p:spPr>
          <a:xfrm>
            <a:off x="2183224" y="4062661"/>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sp>
        <p:nvSpPr>
          <p:cNvPr id="25" name="Text Placeholder 8"/>
          <p:cNvSpPr>
            <a:spLocks noGrp="1"/>
          </p:cNvSpPr>
          <p:nvPr>
            <p:ph type="body" sz="quarter" idx="33" hasCustomPrompt="1"/>
          </p:nvPr>
        </p:nvSpPr>
        <p:spPr>
          <a:xfrm>
            <a:off x="2914538" y="5422523"/>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sp>
        <p:nvSpPr>
          <p:cNvPr id="26" name="Text Placeholder 8"/>
          <p:cNvSpPr>
            <a:spLocks noGrp="1"/>
          </p:cNvSpPr>
          <p:nvPr>
            <p:ph type="body" sz="quarter" idx="30" hasCustomPrompt="1"/>
          </p:nvPr>
        </p:nvSpPr>
        <p:spPr>
          <a:xfrm>
            <a:off x="465138" y="1373905"/>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spTree>
    <p:extLst>
      <p:ext uri="{BB962C8B-B14F-4D97-AF65-F5344CB8AC3E}">
        <p14:creationId xmlns:p14="http://schemas.microsoft.com/office/powerpoint/2010/main" val="404427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70" y="287518"/>
            <a:ext cx="10693400" cy="962025"/>
          </a:xfrm>
        </p:spPr>
        <p:txBody>
          <a:bodyPr/>
          <a:lstStyle>
            <a:lvl1pPr>
              <a:defRPr sz="4000">
                <a:latin typeface="Century Gothic" panose="020B0502020202020204" pitchFamily="34" charset="0"/>
              </a:defRPr>
            </a:lvl1pPr>
          </a:lstStyle>
          <a:p>
            <a:r>
              <a:rPr lang="en-US" dirty="0"/>
              <a:t>CLICK TO EDIT MASTER TITLE STYLE</a:t>
            </a:r>
            <a:endParaRPr lang="en-IE"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sp>
        <p:nvSpPr>
          <p:cNvPr id="28" name="Content Placeholder 4"/>
          <p:cNvSpPr>
            <a:spLocks noGrp="1"/>
          </p:cNvSpPr>
          <p:nvPr>
            <p:ph sz="quarter" idx="12" hasCustomPrompt="1"/>
          </p:nvPr>
        </p:nvSpPr>
        <p:spPr>
          <a:xfrm>
            <a:off x="515936" y="1727983"/>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29" name="Content Placeholder 4"/>
          <p:cNvSpPr>
            <a:spLocks noGrp="1"/>
          </p:cNvSpPr>
          <p:nvPr>
            <p:ph sz="quarter" idx="11" hasCustomPrompt="1"/>
          </p:nvPr>
        </p:nvSpPr>
        <p:spPr>
          <a:xfrm>
            <a:off x="4843081" y="1722442"/>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2" name="Content Placeholder 4"/>
          <p:cNvSpPr>
            <a:spLocks noGrp="1"/>
          </p:cNvSpPr>
          <p:nvPr>
            <p:ph sz="quarter" idx="13" hasCustomPrompt="1"/>
          </p:nvPr>
        </p:nvSpPr>
        <p:spPr>
          <a:xfrm>
            <a:off x="515936" y="2802515"/>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3" name="Content Placeholder 4"/>
          <p:cNvSpPr>
            <a:spLocks noGrp="1"/>
          </p:cNvSpPr>
          <p:nvPr>
            <p:ph sz="quarter" idx="14" hasCustomPrompt="1"/>
          </p:nvPr>
        </p:nvSpPr>
        <p:spPr>
          <a:xfrm>
            <a:off x="4843081" y="2796974"/>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4" name="Content Placeholder 4"/>
          <p:cNvSpPr>
            <a:spLocks noGrp="1"/>
          </p:cNvSpPr>
          <p:nvPr>
            <p:ph sz="quarter" idx="15" hasCustomPrompt="1"/>
          </p:nvPr>
        </p:nvSpPr>
        <p:spPr>
          <a:xfrm>
            <a:off x="515936" y="3888130"/>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5" name="Content Placeholder 4"/>
          <p:cNvSpPr>
            <a:spLocks noGrp="1"/>
          </p:cNvSpPr>
          <p:nvPr>
            <p:ph sz="quarter" idx="16" hasCustomPrompt="1"/>
          </p:nvPr>
        </p:nvSpPr>
        <p:spPr>
          <a:xfrm>
            <a:off x="4843081" y="3882589"/>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6" name="Content Placeholder 4"/>
          <p:cNvSpPr>
            <a:spLocks noGrp="1"/>
          </p:cNvSpPr>
          <p:nvPr>
            <p:ph sz="quarter" idx="17" hasCustomPrompt="1"/>
          </p:nvPr>
        </p:nvSpPr>
        <p:spPr>
          <a:xfrm>
            <a:off x="515936" y="4973744"/>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
        <p:nvSpPr>
          <p:cNvPr id="37" name="Content Placeholder 4"/>
          <p:cNvSpPr>
            <a:spLocks noGrp="1"/>
          </p:cNvSpPr>
          <p:nvPr>
            <p:ph sz="quarter" idx="18" hasCustomPrompt="1"/>
          </p:nvPr>
        </p:nvSpPr>
        <p:spPr>
          <a:xfrm>
            <a:off x="4843081" y="4968203"/>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GB" dirty="0"/>
              <a:t>ITEM</a:t>
            </a:r>
          </a:p>
        </p:txBody>
      </p:sp>
    </p:spTree>
    <p:extLst>
      <p:ext uri="{BB962C8B-B14F-4D97-AF65-F5344CB8AC3E}">
        <p14:creationId xmlns:p14="http://schemas.microsoft.com/office/powerpoint/2010/main" val="429063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anize 5 ite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6" name="Content Placeholder 5"/>
          <p:cNvSpPr>
            <a:spLocks noGrp="1"/>
          </p:cNvSpPr>
          <p:nvPr>
            <p:ph sz="quarter" idx="11" hasCustomPrompt="1"/>
          </p:nvPr>
        </p:nvSpPr>
        <p:spPr>
          <a:xfrm>
            <a:off x="5276850" y="1314451"/>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endParaRPr lang="en-IE" dirty="0"/>
          </a:p>
        </p:txBody>
      </p:sp>
      <p:sp>
        <p:nvSpPr>
          <p:cNvPr id="7" name="Content Placeholder 5"/>
          <p:cNvSpPr>
            <a:spLocks noGrp="1"/>
          </p:cNvSpPr>
          <p:nvPr>
            <p:ph sz="quarter" idx="12" hasCustomPrompt="1"/>
          </p:nvPr>
        </p:nvSpPr>
        <p:spPr>
          <a:xfrm>
            <a:off x="6467475" y="4610101"/>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endParaRPr lang="en-IE" dirty="0"/>
          </a:p>
        </p:txBody>
      </p:sp>
      <p:sp>
        <p:nvSpPr>
          <p:cNvPr id="8" name="Content Placeholder 5"/>
          <p:cNvSpPr>
            <a:spLocks noGrp="1"/>
          </p:cNvSpPr>
          <p:nvPr>
            <p:ph sz="quarter" idx="13" hasCustomPrompt="1"/>
          </p:nvPr>
        </p:nvSpPr>
        <p:spPr>
          <a:xfrm>
            <a:off x="7124700" y="2714626"/>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endParaRPr lang="en-IE" dirty="0"/>
          </a:p>
        </p:txBody>
      </p:sp>
      <p:sp>
        <p:nvSpPr>
          <p:cNvPr id="9" name="Content Placeholder 5"/>
          <p:cNvSpPr>
            <a:spLocks noGrp="1"/>
          </p:cNvSpPr>
          <p:nvPr>
            <p:ph sz="quarter" idx="14" hasCustomPrompt="1"/>
          </p:nvPr>
        </p:nvSpPr>
        <p:spPr>
          <a:xfrm>
            <a:off x="4105275" y="4610102"/>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endParaRPr lang="en-IE" dirty="0"/>
          </a:p>
        </p:txBody>
      </p:sp>
      <p:sp>
        <p:nvSpPr>
          <p:cNvPr id="10" name="Content Placeholder 5"/>
          <p:cNvSpPr>
            <a:spLocks noGrp="1"/>
          </p:cNvSpPr>
          <p:nvPr>
            <p:ph sz="quarter" idx="15" hasCustomPrompt="1"/>
          </p:nvPr>
        </p:nvSpPr>
        <p:spPr>
          <a:xfrm>
            <a:off x="3467100" y="2714626"/>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endParaRPr lang="en-IE" dirty="0"/>
          </a:p>
        </p:txBody>
      </p:sp>
    </p:spTree>
    <p:extLst>
      <p:ext uri="{BB962C8B-B14F-4D97-AF65-F5344CB8AC3E}">
        <p14:creationId xmlns:p14="http://schemas.microsoft.com/office/powerpoint/2010/main" val="29363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ress number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4E6D71C-ACD7-49D2-9689-F9C4024FAC38}" type="slidenum">
              <a:rPr lang="en-IE" smtClean="0"/>
              <a:t>‹#›</a:t>
            </a:fld>
            <a:endParaRPr lang="en-IE"/>
          </a:p>
        </p:txBody>
      </p:sp>
      <p:sp>
        <p:nvSpPr>
          <p:cNvPr id="19" name="Content Placeholder 18"/>
          <p:cNvSpPr>
            <a:spLocks noGrp="1"/>
          </p:cNvSpPr>
          <p:nvPr>
            <p:ph sz="quarter" idx="16" hasCustomPrompt="1"/>
          </p:nvPr>
        </p:nvSpPr>
        <p:spPr>
          <a:xfrm>
            <a:off x="5476873" y="1089654"/>
            <a:ext cx="3995739" cy="1080928"/>
          </a:xfrm>
        </p:spPr>
        <p:txBody>
          <a:bodyPr/>
          <a:lstStyle>
            <a:lvl1pPr marL="0" indent="0">
              <a:buNone/>
              <a:defRPr b="1">
                <a:solidFill>
                  <a:schemeClr val="bg1"/>
                </a:solidFill>
              </a:defRPr>
            </a:lvl1pPr>
          </a:lstStyle>
          <a:p>
            <a:r>
              <a:rPr lang="en-GB" dirty="0"/>
              <a:t>LOREM IPSUM DOLOR SIT AMET</a:t>
            </a:r>
            <a:endParaRPr lang="en-US" dirty="0"/>
          </a:p>
        </p:txBody>
      </p:sp>
      <p:sp>
        <p:nvSpPr>
          <p:cNvPr id="20" name="Content Placeholder 18"/>
          <p:cNvSpPr>
            <a:spLocks noGrp="1"/>
          </p:cNvSpPr>
          <p:nvPr>
            <p:ph sz="quarter" idx="17" hasCustomPrompt="1"/>
          </p:nvPr>
        </p:nvSpPr>
        <p:spPr>
          <a:xfrm>
            <a:off x="5476872" y="2916714"/>
            <a:ext cx="3995739" cy="1080928"/>
          </a:xfrm>
        </p:spPr>
        <p:txBody>
          <a:bodyPr/>
          <a:lstStyle>
            <a:lvl1pPr marL="0" indent="0">
              <a:buNone/>
              <a:defRPr b="1">
                <a:solidFill>
                  <a:schemeClr val="bg1"/>
                </a:solidFill>
              </a:defRPr>
            </a:lvl1pPr>
          </a:lstStyle>
          <a:p>
            <a:r>
              <a:rPr lang="en-GB" dirty="0"/>
              <a:t>LOREM IPSUM DOLOR SIT AMET</a:t>
            </a:r>
            <a:endParaRPr lang="en-US" dirty="0"/>
          </a:p>
        </p:txBody>
      </p:sp>
      <p:sp>
        <p:nvSpPr>
          <p:cNvPr id="21" name="Content Placeholder 18"/>
          <p:cNvSpPr>
            <a:spLocks noGrp="1"/>
          </p:cNvSpPr>
          <p:nvPr>
            <p:ph sz="quarter" idx="18" hasCustomPrompt="1"/>
          </p:nvPr>
        </p:nvSpPr>
        <p:spPr>
          <a:xfrm>
            <a:off x="5476871" y="4672338"/>
            <a:ext cx="3995739" cy="1080928"/>
          </a:xfrm>
        </p:spPr>
        <p:txBody>
          <a:bodyPr/>
          <a:lstStyle>
            <a:lvl1pPr marL="0" indent="0">
              <a:buNone/>
              <a:defRPr b="1">
                <a:solidFill>
                  <a:schemeClr val="bg1"/>
                </a:solidFill>
              </a:defRPr>
            </a:lvl1pPr>
          </a:lstStyle>
          <a:p>
            <a:r>
              <a:rPr lang="en-GB" dirty="0"/>
              <a:t>LOREM IPSUM DOLOR SIT AMET</a:t>
            </a:r>
            <a:endParaRPr lang="en-US" dirty="0"/>
          </a:p>
        </p:txBody>
      </p:sp>
      <p:sp>
        <p:nvSpPr>
          <p:cNvPr id="9" name="Content Placeholder 8"/>
          <p:cNvSpPr>
            <a:spLocks noGrp="1"/>
          </p:cNvSpPr>
          <p:nvPr>
            <p:ph sz="quarter" idx="19" hasCustomPrompt="1"/>
          </p:nvPr>
        </p:nvSpPr>
        <p:spPr>
          <a:xfrm>
            <a:off x="3298825" y="1089025"/>
            <a:ext cx="1957388" cy="1079500"/>
          </a:xfrm>
        </p:spPr>
        <p:txBody>
          <a:bodyPr>
            <a:noAutofit/>
          </a:bodyPr>
          <a:lstStyle>
            <a:lvl1pPr marL="0" indent="0" algn="ctr">
              <a:buNone/>
              <a:defRPr sz="8000" b="1">
                <a:solidFill>
                  <a:schemeClr val="bg1"/>
                </a:solidFill>
              </a:defRPr>
            </a:lvl1pPr>
          </a:lstStyle>
          <a:p>
            <a:pPr lvl="0"/>
            <a:r>
              <a:rPr lang="en-US" dirty="0"/>
              <a:t>111</a:t>
            </a:r>
            <a:endParaRPr lang="en-IE" dirty="0"/>
          </a:p>
        </p:txBody>
      </p:sp>
      <p:sp>
        <p:nvSpPr>
          <p:cNvPr id="18" name="Content Placeholder 8"/>
          <p:cNvSpPr>
            <a:spLocks noGrp="1"/>
          </p:cNvSpPr>
          <p:nvPr>
            <p:ph sz="quarter" idx="20" hasCustomPrompt="1"/>
          </p:nvPr>
        </p:nvSpPr>
        <p:spPr>
          <a:xfrm>
            <a:off x="3298825" y="2918142"/>
            <a:ext cx="1957388" cy="1079500"/>
          </a:xfrm>
        </p:spPr>
        <p:txBody>
          <a:bodyPr>
            <a:noAutofit/>
          </a:bodyPr>
          <a:lstStyle>
            <a:lvl1pPr marL="0" indent="0" algn="ctr">
              <a:buNone/>
              <a:defRPr sz="8000" b="1">
                <a:solidFill>
                  <a:schemeClr val="bg1"/>
                </a:solidFill>
              </a:defRPr>
            </a:lvl1pPr>
          </a:lstStyle>
          <a:p>
            <a:pPr lvl="0"/>
            <a:r>
              <a:rPr lang="en-US" dirty="0"/>
              <a:t>111</a:t>
            </a:r>
            <a:endParaRPr lang="en-IE" dirty="0"/>
          </a:p>
        </p:txBody>
      </p:sp>
      <p:sp>
        <p:nvSpPr>
          <p:cNvPr id="22" name="Content Placeholder 8"/>
          <p:cNvSpPr>
            <a:spLocks noGrp="1"/>
          </p:cNvSpPr>
          <p:nvPr>
            <p:ph sz="quarter" idx="21" hasCustomPrompt="1"/>
          </p:nvPr>
        </p:nvSpPr>
        <p:spPr>
          <a:xfrm>
            <a:off x="3298825" y="4672338"/>
            <a:ext cx="1957388" cy="1079500"/>
          </a:xfrm>
        </p:spPr>
        <p:txBody>
          <a:bodyPr>
            <a:noAutofit/>
          </a:bodyPr>
          <a:lstStyle>
            <a:lvl1pPr marL="0" indent="0" algn="ctr">
              <a:buNone/>
              <a:defRPr sz="8000" b="1">
                <a:solidFill>
                  <a:schemeClr val="bg1"/>
                </a:solidFill>
              </a:defRPr>
            </a:lvl1pPr>
          </a:lstStyle>
          <a:p>
            <a:pPr lvl="0"/>
            <a:r>
              <a:rPr lang="en-US" dirty="0"/>
              <a:t>111</a:t>
            </a:r>
            <a:endParaRPr lang="en-IE" dirty="0"/>
          </a:p>
        </p:txBody>
      </p:sp>
    </p:spTree>
    <p:extLst>
      <p:ext uri="{BB962C8B-B14F-4D97-AF65-F5344CB8AC3E}">
        <p14:creationId xmlns:p14="http://schemas.microsoft.com/office/powerpoint/2010/main" val="940171369"/>
      </p:ext>
    </p:extLst>
  </p:cSld>
  <p:clrMapOvr>
    <a:masterClrMapping/>
  </p:clrMapOvr>
  <p:extLst>
    <p:ext uri="{DCECCB84-F9BA-43D5-87BE-67443E8EF086}">
      <p15:sldGuideLst xmlns:p15="http://schemas.microsoft.com/office/powerpoint/2012/main">
        <p15:guide id="1" pos="3318" userDrawn="1">
          <p15:clr>
            <a:srgbClr val="FBAE40"/>
          </p15:clr>
        </p15:guide>
        <p15:guide id="2" orient="horz" pos="136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254" y="283937"/>
            <a:ext cx="10693400" cy="962025"/>
          </a:xfrm>
          <a:prstGeom prst="rect">
            <a:avLst/>
          </a:prstGeom>
        </p:spPr>
        <p:txBody>
          <a:bodyPr vert="horz" lIns="91440" tIns="45720" rIns="91440" bIns="45720" rtlCol="0" anchor="ctr">
            <a:noAutofit/>
          </a:bodyPr>
          <a:lstStyle/>
          <a:p>
            <a:r>
              <a:rPr lang="en-US"/>
              <a:t>Click to edit Master title style</a:t>
            </a:r>
            <a:endParaRPr lang="en-IE" dirty="0"/>
          </a:p>
        </p:txBody>
      </p:sp>
      <p:sp>
        <p:nvSpPr>
          <p:cNvPr id="3" name="Text Placeholder 2"/>
          <p:cNvSpPr>
            <a:spLocks noGrp="1"/>
          </p:cNvSpPr>
          <p:nvPr>
            <p:ph type="body" idx="1"/>
          </p:nvPr>
        </p:nvSpPr>
        <p:spPr>
          <a:xfrm>
            <a:off x="423253" y="1998481"/>
            <a:ext cx="11252809" cy="43102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6" name="Slide Number Placeholder 5"/>
          <p:cNvSpPr>
            <a:spLocks noGrp="1"/>
          </p:cNvSpPr>
          <p:nvPr>
            <p:ph type="sldNum" sz="quarter" idx="4"/>
          </p:nvPr>
        </p:nvSpPr>
        <p:spPr>
          <a:xfrm>
            <a:off x="11676063" y="6322523"/>
            <a:ext cx="445028" cy="322706"/>
          </a:xfrm>
          <a:prstGeom prst="rect">
            <a:avLst/>
          </a:prstGeom>
        </p:spPr>
        <p:txBody>
          <a:bodyPr vert="horz" lIns="91440" tIns="45720" rIns="91440" bIns="45720" rtlCol="0" anchor="ctr"/>
          <a:lstStyle>
            <a:lvl1pPr algn="l">
              <a:defRPr sz="1100" b="1">
                <a:solidFill>
                  <a:schemeClr val="tx1">
                    <a:lumMod val="75000"/>
                    <a:lumOff val="25000"/>
                  </a:schemeClr>
                </a:solidFill>
              </a:defRPr>
            </a:lvl1pPr>
          </a:lstStyle>
          <a:p>
            <a:fld id="{D4E6D71C-ACD7-49D2-9689-F9C4024FAC38}" type="slidenum">
              <a:rPr lang="en-IE" smtClean="0"/>
              <a:pPr/>
              <a:t>‹#›</a:t>
            </a:fld>
            <a:endParaRPr lang="en-IE" dirty="0"/>
          </a:p>
        </p:txBody>
      </p:sp>
      <p:pic>
        <p:nvPicPr>
          <p:cNvPr id="4" name="Picture 3"/>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837835" y="6386963"/>
            <a:ext cx="778960" cy="210759"/>
          </a:xfrm>
          <a:prstGeom prst="rect">
            <a:avLst/>
          </a:prstGeom>
        </p:spPr>
      </p:pic>
    </p:spTree>
    <p:extLst>
      <p:ext uri="{BB962C8B-B14F-4D97-AF65-F5344CB8AC3E}">
        <p14:creationId xmlns:p14="http://schemas.microsoft.com/office/powerpoint/2010/main" val="538904863"/>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72" r:id="rId3"/>
    <p:sldLayoutId id="2147483661" r:id="rId4"/>
    <p:sldLayoutId id="2147483670" r:id="rId5"/>
    <p:sldLayoutId id="2147483674" r:id="rId6"/>
    <p:sldLayoutId id="2147483677" r:id="rId7"/>
    <p:sldLayoutId id="2147483671" r:id="rId8"/>
    <p:sldLayoutId id="2147483651" r:id="rId9"/>
    <p:sldLayoutId id="2147483668" r:id="rId10"/>
    <p:sldLayoutId id="2147483678" r:id="rId11"/>
    <p:sldLayoutId id="2147483679" r:id="rId12"/>
    <p:sldLayoutId id="2147483654" r:id="rId13"/>
    <p:sldLayoutId id="2147483663" r:id="rId14"/>
    <p:sldLayoutId id="2147483675" r:id="rId15"/>
    <p:sldLayoutId id="2147483676" r:id="rId16"/>
    <p:sldLayoutId id="2147483657" r:id="rId17"/>
    <p:sldLayoutId id="2147483660" r:id="rId18"/>
    <p:sldLayoutId id="2147483680" r:id="rId19"/>
    <p:sldLayoutId id="2147483681" r:id="rId20"/>
    <p:sldLayoutId id="2147483682" r:id="rId21"/>
    <p:sldLayoutId id="2147483673" r:id="rId22"/>
    <p:sldLayoutId id="2147483665" r:id="rId23"/>
    <p:sldLayoutId id="2147483683" r:id="rId24"/>
    <p:sldLayoutId id="2147483696" r:id="rId25"/>
  </p:sldLayoutIdLst>
  <p:hf hdr="0" dt="0"/>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6" userDrawn="1">
          <p15:clr>
            <a:srgbClr val="F26B43"/>
          </p15:clr>
        </p15:guide>
        <p15:guide id="2" pos="7355" userDrawn="1">
          <p15:clr>
            <a:srgbClr val="F26B43"/>
          </p15:clr>
        </p15:guide>
        <p15:guide id="3" pos="325"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E6D71C-ACD7-49D2-9689-F9C4024FAC38}" type="slidenum">
              <a:rPr lang="en-IE" smtClean="0"/>
              <a:t>1</a:t>
            </a:fld>
            <a:endParaRPr lang="en-IE" dirty="0"/>
          </a:p>
        </p:txBody>
      </p:sp>
      <p:sp>
        <p:nvSpPr>
          <p:cNvPr id="13" name="Title 12"/>
          <p:cNvSpPr>
            <a:spLocks noGrp="1"/>
          </p:cNvSpPr>
          <p:nvPr>
            <p:ph type="title"/>
          </p:nvPr>
        </p:nvSpPr>
        <p:spPr>
          <a:xfrm>
            <a:off x="1303876" y="1416722"/>
            <a:ext cx="9416715" cy="2464517"/>
          </a:xfrm>
        </p:spPr>
        <p:txBody>
          <a:bodyPr/>
          <a:lstStyle/>
          <a:p>
            <a:pPr algn="ctr"/>
            <a:r>
              <a:rPr lang="en-GB" sz="4000" dirty="0"/>
              <a:t>Baltic </a:t>
            </a:r>
            <a:r>
              <a:rPr lang="en-GB" sz="4000" dirty="0" smtClean="0"/>
              <a:t>synchronization plan</a:t>
            </a:r>
            <a:endParaRPr lang="en-GB" sz="2000" dirty="0"/>
          </a:p>
        </p:txBody>
      </p:sp>
      <p:sp>
        <p:nvSpPr>
          <p:cNvPr id="14" name="Content Placeholder 13"/>
          <p:cNvSpPr>
            <a:spLocks noGrp="1"/>
          </p:cNvSpPr>
          <p:nvPr>
            <p:ph sz="quarter" idx="11"/>
          </p:nvPr>
        </p:nvSpPr>
        <p:spPr>
          <a:xfrm>
            <a:off x="6410528" y="4077183"/>
            <a:ext cx="4079031" cy="946155"/>
          </a:xfrm>
        </p:spPr>
        <p:txBody>
          <a:bodyPr>
            <a:normAutofit lnSpcReduction="10000"/>
          </a:bodyPr>
          <a:lstStyle/>
          <a:p>
            <a:r>
              <a:rPr lang="en-GB" dirty="0" smtClean="0"/>
              <a:t>Alexander Mondovic</a:t>
            </a:r>
            <a:endParaRPr lang="en-GB" dirty="0"/>
          </a:p>
          <a:p>
            <a:r>
              <a:rPr lang="en-GB" dirty="0"/>
              <a:t>ENTSO-E</a:t>
            </a:r>
          </a:p>
        </p:txBody>
      </p:sp>
      <p:sp>
        <p:nvSpPr>
          <p:cNvPr id="15" name="Text Placeholder 14"/>
          <p:cNvSpPr>
            <a:spLocks noGrp="1"/>
          </p:cNvSpPr>
          <p:nvPr>
            <p:ph type="body" sz="quarter" idx="12"/>
          </p:nvPr>
        </p:nvSpPr>
        <p:spPr>
          <a:xfrm>
            <a:off x="6162675" y="5023338"/>
            <a:ext cx="4327525" cy="787400"/>
          </a:xfrm>
        </p:spPr>
        <p:txBody>
          <a:bodyPr/>
          <a:lstStyle/>
          <a:p>
            <a:r>
              <a:rPr lang="en-GB" dirty="0" smtClean="0"/>
              <a:t>Baltic Synchronization </a:t>
            </a:r>
            <a:r>
              <a:rPr lang="en-GB" dirty="0"/>
              <a:t>S</a:t>
            </a:r>
            <a:r>
              <a:rPr lang="en-GB" dirty="0" smtClean="0"/>
              <a:t>takeholder </a:t>
            </a:r>
            <a:r>
              <a:rPr lang="en-GB" dirty="0"/>
              <a:t>W</a:t>
            </a:r>
            <a:r>
              <a:rPr lang="en-GB" dirty="0" smtClean="0"/>
              <a:t>orkshop</a:t>
            </a:r>
            <a:endParaRPr lang="en-GB" dirty="0"/>
          </a:p>
          <a:p>
            <a:r>
              <a:rPr lang="en-GB" dirty="0" smtClean="0"/>
              <a:t>20 December 2018</a:t>
            </a:r>
            <a:r>
              <a:rPr lang="en-GB" dirty="0"/>
              <a:t>, </a:t>
            </a:r>
            <a:r>
              <a:rPr lang="en-GB" dirty="0" smtClean="0"/>
              <a:t>Tallinn</a:t>
            </a:r>
            <a:endParaRPr lang="en-GB" dirty="0"/>
          </a:p>
        </p:txBody>
      </p:sp>
    </p:spTree>
    <p:extLst>
      <p:ext uri="{BB962C8B-B14F-4D97-AF65-F5344CB8AC3E}">
        <p14:creationId xmlns:p14="http://schemas.microsoft.com/office/powerpoint/2010/main" val="3179939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19" y="291352"/>
            <a:ext cx="10954669" cy="962025"/>
          </a:xfrm>
        </p:spPr>
        <p:txBody>
          <a:bodyPr/>
          <a:lstStyle/>
          <a:p>
            <a:pPr algn="ctr"/>
            <a:r>
              <a:rPr lang="en-GB" dirty="0" smtClean="0"/>
              <a:t>Because a too high Rate of Change of Frequency (RoCoF) can lead to a black-out</a:t>
            </a:r>
            <a:endParaRPr lang="en-GB"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10</a:t>
            </a:fld>
            <a:endParaRPr lang="en-IE" dirty="0"/>
          </a:p>
        </p:txBody>
      </p:sp>
      <p:pic>
        <p:nvPicPr>
          <p:cNvPr id="45" name="Obraz 20"/>
          <p:cNvPicPr/>
          <p:nvPr/>
        </p:nvPicPr>
        <p:blipFill rotWithShape="1">
          <a:blip r:embed="rId2" cstate="print">
            <a:extLst>
              <a:ext uri="{28A0092B-C50C-407E-A947-70E740481C1C}">
                <a14:useLocalDpi xmlns:a14="http://schemas.microsoft.com/office/drawing/2010/main" val="0"/>
              </a:ext>
            </a:extLst>
          </a:blip>
          <a:srcRect l="11527" r="7335"/>
          <a:stretch/>
        </p:blipFill>
        <p:spPr bwMode="auto">
          <a:xfrm>
            <a:off x="1066701" y="1891092"/>
            <a:ext cx="10033019" cy="4431431"/>
          </a:xfrm>
          <a:prstGeom prst="rect">
            <a:avLst/>
          </a:prstGeom>
          <a:ln>
            <a:noFill/>
          </a:ln>
          <a:extLst>
            <a:ext uri="{53640926-AAD7-44D8-BBD7-CCE9431645EC}">
              <a14:shadowObscured xmlns:a14="http://schemas.microsoft.com/office/drawing/2010/main"/>
            </a:ext>
          </a:extLst>
        </p:spPr>
      </p:pic>
      <p:cxnSp>
        <p:nvCxnSpPr>
          <p:cNvPr id="46" name="Straight Arrow Connector 45"/>
          <p:cNvCxnSpPr/>
          <p:nvPr/>
        </p:nvCxnSpPr>
        <p:spPr>
          <a:xfrm flipH="1">
            <a:off x="3864634" y="1414732"/>
            <a:ext cx="1026543" cy="113006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83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11</a:t>
            </a:fld>
            <a:endParaRPr lang="en-IE" dirty="0"/>
          </a:p>
        </p:txBody>
      </p:sp>
      <p:pic>
        <p:nvPicPr>
          <p:cNvPr id="2050" name="Picture 2" descr="Afbeeldingsresultaat voor synchronous conden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881" y="2132163"/>
            <a:ext cx="4987389" cy="369066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06320" y="291352"/>
            <a:ext cx="10693400" cy="962025"/>
          </a:xfrm>
        </p:spPr>
        <p:txBody>
          <a:bodyPr/>
          <a:lstStyle/>
          <a:p>
            <a:pPr algn="ctr"/>
            <a:r>
              <a:rPr lang="en-GB" dirty="0" smtClean="0"/>
              <a:t>Synchronous condensers will have to be installed in Baltic States (at least 4 of them)</a:t>
            </a:r>
            <a:endParaRPr lang="en-GB" dirty="0"/>
          </a:p>
        </p:txBody>
      </p:sp>
      <p:sp>
        <p:nvSpPr>
          <p:cNvPr id="11" name="Rectangle 10"/>
          <p:cNvSpPr/>
          <p:nvPr/>
        </p:nvSpPr>
        <p:spPr>
          <a:xfrm>
            <a:off x="851147" y="2260702"/>
            <a:ext cx="5567206" cy="3811300"/>
          </a:xfrm>
          <a:prstGeom prst="rect">
            <a:avLst/>
          </a:prstGeom>
        </p:spPr>
        <p:txBody>
          <a:bodyPr wrap="square">
            <a:spAutoFit/>
          </a:bodyPr>
          <a:lstStyle/>
          <a:p>
            <a:pPr marL="285750" indent="-285750">
              <a:lnSpc>
                <a:spcPts val="2160"/>
              </a:lnSpc>
              <a:spcAft>
                <a:spcPts val="1200"/>
              </a:spcAft>
              <a:buFont typeface="Wingdings" panose="05000000000000000000" pitchFamily="2" charset="2"/>
              <a:buChar char="q"/>
            </a:pPr>
            <a:r>
              <a:rPr lang="en-US" dirty="0" smtClean="0"/>
              <a:t>A </a:t>
            </a:r>
            <a:r>
              <a:rPr lang="en-US" dirty="0" smtClean="0">
                <a:solidFill>
                  <a:srgbClr val="0070C0"/>
                </a:solidFill>
              </a:rPr>
              <a:t>level of inertia </a:t>
            </a:r>
            <a:r>
              <a:rPr lang="en-US" dirty="0" smtClean="0"/>
              <a:t>of 17’100 MWs has to be kept. This will be done with </a:t>
            </a:r>
            <a:r>
              <a:rPr lang="en-US" dirty="0" smtClean="0">
                <a:solidFill>
                  <a:srgbClr val="0070C0"/>
                </a:solidFill>
              </a:rPr>
              <a:t>4</a:t>
            </a:r>
            <a:r>
              <a:rPr lang="en-US" dirty="0" smtClean="0"/>
              <a:t> </a:t>
            </a:r>
            <a:r>
              <a:rPr lang="en-US" dirty="0" smtClean="0">
                <a:solidFill>
                  <a:srgbClr val="0070C0"/>
                </a:solidFill>
              </a:rPr>
              <a:t>new</a:t>
            </a:r>
            <a:r>
              <a:rPr lang="en-US" dirty="0" smtClean="0"/>
              <a:t> </a:t>
            </a:r>
            <a:r>
              <a:rPr lang="en-US" dirty="0" smtClean="0">
                <a:solidFill>
                  <a:srgbClr val="0070C0"/>
                </a:solidFill>
              </a:rPr>
              <a:t>synchronous condensers with high inertia constants</a:t>
            </a:r>
          </a:p>
          <a:p>
            <a:pPr marL="285750" indent="-285750">
              <a:lnSpc>
                <a:spcPts val="2160"/>
              </a:lnSpc>
              <a:spcAft>
                <a:spcPts val="1200"/>
              </a:spcAft>
              <a:buFont typeface="Wingdings" panose="05000000000000000000" pitchFamily="2" charset="2"/>
              <a:buChar char="q"/>
            </a:pPr>
            <a:endParaRPr lang="en-US" dirty="0">
              <a:solidFill>
                <a:srgbClr val="0070C0"/>
              </a:solidFill>
            </a:endParaRPr>
          </a:p>
          <a:p>
            <a:pPr marL="285750" indent="-285750">
              <a:lnSpc>
                <a:spcPts val="2160"/>
              </a:lnSpc>
              <a:spcAft>
                <a:spcPts val="1200"/>
              </a:spcAft>
              <a:buFont typeface="Wingdings" panose="05000000000000000000" pitchFamily="2" charset="2"/>
              <a:buChar char="q"/>
            </a:pPr>
            <a:r>
              <a:rPr lang="en-US" dirty="0" smtClean="0"/>
              <a:t>Existing </a:t>
            </a:r>
            <a:r>
              <a:rPr lang="en-US" dirty="0">
                <a:solidFill>
                  <a:srgbClr val="0070C0"/>
                </a:solidFill>
              </a:rPr>
              <a:t>hydro units </a:t>
            </a:r>
            <a:r>
              <a:rPr lang="en-US" dirty="0"/>
              <a:t>in LT and LV </a:t>
            </a:r>
            <a:r>
              <a:rPr lang="en-US" dirty="0">
                <a:solidFill>
                  <a:srgbClr val="0070C0"/>
                </a:solidFill>
              </a:rPr>
              <a:t>will have to contribute to inertia </a:t>
            </a:r>
            <a:r>
              <a:rPr lang="en-US" dirty="0"/>
              <a:t>(in synchronous condenser operation mode) </a:t>
            </a:r>
            <a:r>
              <a:rPr lang="en-US" dirty="0">
                <a:solidFill>
                  <a:srgbClr val="0070C0"/>
                </a:solidFill>
              </a:rPr>
              <a:t>or else a total of 9 synchronous condensers will be necessary</a:t>
            </a:r>
          </a:p>
          <a:p>
            <a:pPr>
              <a:lnSpc>
                <a:spcPts val="2160"/>
              </a:lnSpc>
              <a:spcAft>
                <a:spcPts val="1200"/>
              </a:spcAft>
            </a:pPr>
            <a:endParaRPr lang="en-US" dirty="0"/>
          </a:p>
          <a:p>
            <a:pPr marL="285750" indent="-285750">
              <a:lnSpc>
                <a:spcPts val="2160"/>
              </a:lnSpc>
              <a:spcAft>
                <a:spcPts val="1200"/>
              </a:spcAft>
              <a:buFont typeface="Wingdings" panose="05000000000000000000" pitchFamily="2" charset="2"/>
              <a:buChar char="q"/>
            </a:pPr>
            <a:r>
              <a:rPr lang="en-US" dirty="0" smtClean="0"/>
              <a:t>This level of inertia will be kept </a:t>
            </a:r>
            <a:r>
              <a:rPr lang="en-US" dirty="0" smtClean="0">
                <a:solidFill>
                  <a:srgbClr val="FF0000"/>
                </a:solidFill>
              </a:rPr>
              <a:t>permanently</a:t>
            </a:r>
            <a:r>
              <a:rPr lang="en-US" dirty="0" smtClean="0"/>
              <a:t>, i.e. </a:t>
            </a:r>
            <a:r>
              <a:rPr lang="en-US" dirty="0" smtClean="0">
                <a:solidFill>
                  <a:srgbClr val="FF0000"/>
                </a:solidFill>
              </a:rPr>
              <a:t>all the time, </a:t>
            </a:r>
            <a:r>
              <a:rPr lang="en-US" dirty="0" smtClean="0"/>
              <a:t>also</a:t>
            </a:r>
            <a:r>
              <a:rPr lang="en-US" dirty="0" smtClean="0">
                <a:solidFill>
                  <a:srgbClr val="FF0000"/>
                </a:solidFill>
              </a:rPr>
              <a:t> </a:t>
            </a:r>
            <a:r>
              <a:rPr lang="en-US" dirty="0" smtClean="0"/>
              <a:t>during synchronous operation</a:t>
            </a:r>
          </a:p>
        </p:txBody>
      </p:sp>
    </p:spTree>
    <p:extLst>
      <p:ext uri="{BB962C8B-B14F-4D97-AF65-F5344CB8AC3E}">
        <p14:creationId xmlns:p14="http://schemas.microsoft.com/office/powerpoint/2010/main" val="396121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12</a:t>
            </a:fld>
            <a:endParaRPr lang="en-IE" dirty="0"/>
          </a:p>
        </p:txBody>
      </p:sp>
      <p:sp>
        <p:nvSpPr>
          <p:cNvPr id="10" name="Title 1"/>
          <p:cNvSpPr>
            <a:spLocks noGrp="1"/>
          </p:cNvSpPr>
          <p:nvPr>
            <p:ph type="title"/>
          </p:nvPr>
        </p:nvSpPr>
        <p:spPr>
          <a:xfrm>
            <a:off x="430823" y="291352"/>
            <a:ext cx="11220520" cy="962025"/>
          </a:xfrm>
        </p:spPr>
        <p:txBody>
          <a:bodyPr/>
          <a:lstStyle/>
          <a:p>
            <a:r>
              <a:rPr lang="en-GB" dirty="0" smtClean="0"/>
              <a:t>Costs for synchronous condenser action</a:t>
            </a:r>
            <a:endParaRPr lang="en-GB" dirty="0"/>
          </a:p>
        </p:txBody>
      </p:sp>
      <p:sp>
        <p:nvSpPr>
          <p:cNvPr id="6" name="Title 1"/>
          <p:cNvSpPr txBox="1">
            <a:spLocks/>
          </p:cNvSpPr>
          <p:nvPr/>
        </p:nvSpPr>
        <p:spPr>
          <a:xfrm>
            <a:off x="580071" y="3128442"/>
            <a:ext cx="5656827" cy="401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defRPr>
            </a:lvl1pPr>
          </a:lstStyle>
          <a:p>
            <a:r>
              <a:rPr lang="en-GB" sz="1400" b="0" dirty="0" smtClean="0">
                <a:solidFill>
                  <a:srgbClr val="0070C0"/>
                </a:solidFill>
                <a:latin typeface="+mn-lt"/>
              </a:rPr>
              <a:t>Costs for keeping 17100 MWs by hydro units in SCm and new SCs</a:t>
            </a:r>
            <a:endParaRPr lang="en-GB" sz="1400" b="0" dirty="0">
              <a:solidFill>
                <a:srgbClr val="0070C0"/>
              </a:solidFill>
              <a:latin typeface="+mn-lt"/>
            </a:endParaRPr>
          </a:p>
        </p:txBody>
      </p:sp>
      <p:sp>
        <p:nvSpPr>
          <p:cNvPr id="9" name="Title 1"/>
          <p:cNvSpPr txBox="1">
            <a:spLocks/>
          </p:cNvSpPr>
          <p:nvPr/>
        </p:nvSpPr>
        <p:spPr>
          <a:xfrm>
            <a:off x="580071" y="5610452"/>
            <a:ext cx="4716548" cy="401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defRPr>
            </a:lvl1pPr>
          </a:lstStyle>
          <a:p>
            <a:r>
              <a:rPr lang="en-GB" sz="1400" b="0" dirty="0" smtClean="0">
                <a:solidFill>
                  <a:srgbClr val="0070C0"/>
                </a:solidFill>
                <a:latin typeface="+mn-lt"/>
              </a:rPr>
              <a:t>Costs for keeping 17100 MWs by new SCs</a:t>
            </a:r>
            <a:endParaRPr lang="en-GB" sz="1400" b="0" dirty="0">
              <a:solidFill>
                <a:srgbClr val="0070C0"/>
              </a:solidFill>
              <a:latin typeface="+mn-lt"/>
            </a:endParaRPr>
          </a:p>
        </p:txBody>
      </p:sp>
      <p:pic>
        <p:nvPicPr>
          <p:cNvPr id="11" name="Picture 10"/>
          <p:cNvPicPr>
            <a:picLocks noChangeAspect="1"/>
          </p:cNvPicPr>
          <p:nvPr/>
        </p:nvPicPr>
        <p:blipFill>
          <a:blip r:embed="rId2"/>
          <a:stretch>
            <a:fillRect/>
          </a:stretch>
        </p:blipFill>
        <p:spPr>
          <a:xfrm>
            <a:off x="430823" y="1196344"/>
            <a:ext cx="8629650" cy="2000250"/>
          </a:xfrm>
          <a:prstGeom prst="rect">
            <a:avLst/>
          </a:prstGeom>
        </p:spPr>
      </p:pic>
      <p:pic>
        <p:nvPicPr>
          <p:cNvPr id="12" name="Picture 11"/>
          <p:cNvPicPr>
            <a:picLocks noChangeAspect="1"/>
          </p:cNvPicPr>
          <p:nvPr/>
        </p:nvPicPr>
        <p:blipFill>
          <a:blip r:embed="rId3"/>
          <a:stretch>
            <a:fillRect/>
          </a:stretch>
        </p:blipFill>
        <p:spPr>
          <a:xfrm>
            <a:off x="430823" y="3735387"/>
            <a:ext cx="8629650" cy="1962150"/>
          </a:xfrm>
          <a:prstGeom prst="rect">
            <a:avLst/>
          </a:prstGeom>
        </p:spPr>
      </p:pic>
    </p:spTree>
    <p:extLst>
      <p:ext uri="{BB962C8B-B14F-4D97-AF65-F5344CB8AC3E}">
        <p14:creationId xmlns:p14="http://schemas.microsoft.com/office/powerpoint/2010/main" val="1463134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13</a:t>
            </a:fld>
            <a:endParaRPr lang="en-IE" dirty="0"/>
          </a:p>
        </p:txBody>
      </p:sp>
      <p:sp>
        <p:nvSpPr>
          <p:cNvPr id="10" name="Title 1"/>
          <p:cNvSpPr>
            <a:spLocks noGrp="1"/>
          </p:cNvSpPr>
          <p:nvPr>
            <p:ph type="title"/>
          </p:nvPr>
        </p:nvSpPr>
        <p:spPr>
          <a:xfrm>
            <a:off x="406320" y="291352"/>
            <a:ext cx="10693400" cy="962025"/>
          </a:xfrm>
        </p:spPr>
        <p:txBody>
          <a:bodyPr/>
          <a:lstStyle/>
          <a:p>
            <a:pPr algn="ctr"/>
            <a:r>
              <a:rPr lang="en-GB" dirty="0" smtClean="0"/>
              <a:t>We need a brain – the Frequency Stability Assessment System (FSAS)</a:t>
            </a:r>
            <a:endParaRPr lang="en-GB" dirty="0"/>
          </a:p>
        </p:txBody>
      </p:sp>
      <p:sp>
        <p:nvSpPr>
          <p:cNvPr id="11" name="Rectangle 10"/>
          <p:cNvSpPr/>
          <p:nvPr/>
        </p:nvSpPr>
        <p:spPr>
          <a:xfrm>
            <a:off x="851147" y="2260702"/>
            <a:ext cx="5567206" cy="3990836"/>
          </a:xfrm>
          <a:prstGeom prst="rect">
            <a:avLst/>
          </a:prstGeom>
        </p:spPr>
        <p:txBody>
          <a:bodyPr wrap="square">
            <a:spAutoFit/>
          </a:bodyPr>
          <a:lstStyle/>
          <a:p>
            <a:pPr marL="285750" indent="-285750">
              <a:lnSpc>
                <a:spcPts val="2160"/>
              </a:lnSpc>
              <a:spcAft>
                <a:spcPts val="1200"/>
              </a:spcAft>
              <a:buFont typeface="Wingdings" panose="05000000000000000000" pitchFamily="2" charset="2"/>
              <a:buChar char="q"/>
            </a:pPr>
            <a:r>
              <a:rPr lang="en-US" dirty="0" smtClean="0"/>
              <a:t>FSAS will </a:t>
            </a:r>
            <a:r>
              <a:rPr lang="en-US" dirty="0" smtClean="0">
                <a:solidFill>
                  <a:srgbClr val="0070C0"/>
                </a:solidFill>
              </a:rPr>
              <a:t>collect all information </a:t>
            </a:r>
            <a:r>
              <a:rPr lang="en-US" dirty="0" smtClean="0"/>
              <a:t>from:</a:t>
            </a:r>
          </a:p>
          <a:p>
            <a:pPr marL="742950" lvl="1" indent="-285750">
              <a:lnSpc>
                <a:spcPts val="2160"/>
              </a:lnSpc>
              <a:spcAft>
                <a:spcPts val="1200"/>
              </a:spcAft>
              <a:buFont typeface="Courier New" panose="02070309020205020404" pitchFamily="49" charset="0"/>
              <a:buChar char="o"/>
            </a:pPr>
            <a:r>
              <a:rPr lang="en-US" dirty="0" smtClean="0"/>
              <a:t>AC interface</a:t>
            </a:r>
          </a:p>
          <a:p>
            <a:pPr marL="742950" lvl="1" indent="-285750">
              <a:lnSpc>
                <a:spcPts val="2160"/>
              </a:lnSpc>
              <a:spcAft>
                <a:spcPts val="1200"/>
              </a:spcAft>
              <a:buFont typeface="Courier New" panose="02070309020205020404" pitchFamily="49" charset="0"/>
              <a:buChar char="o"/>
            </a:pPr>
            <a:r>
              <a:rPr lang="en-US" dirty="0" smtClean="0"/>
              <a:t>HVDC links</a:t>
            </a:r>
          </a:p>
          <a:p>
            <a:pPr marL="742950" lvl="1" indent="-285750">
              <a:lnSpc>
                <a:spcPts val="2160"/>
              </a:lnSpc>
              <a:spcAft>
                <a:spcPts val="1200"/>
              </a:spcAft>
              <a:buFont typeface="Courier New" panose="02070309020205020404" pitchFamily="49" charset="0"/>
              <a:buChar char="o"/>
            </a:pPr>
            <a:r>
              <a:rPr lang="en-US" dirty="0" smtClean="0"/>
              <a:t>Generating units</a:t>
            </a:r>
          </a:p>
          <a:p>
            <a:pPr marL="742950" lvl="1" indent="-285750">
              <a:lnSpc>
                <a:spcPts val="2160"/>
              </a:lnSpc>
              <a:spcAft>
                <a:spcPts val="1200"/>
              </a:spcAft>
              <a:buFont typeface="Courier New" panose="02070309020205020404" pitchFamily="49" charset="0"/>
              <a:buChar char="o"/>
            </a:pPr>
            <a:r>
              <a:rPr lang="en-US" dirty="0" smtClean="0"/>
              <a:t>Synchronous condensers</a:t>
            </a:r>
          </a:p>
          <a:p>
            <a:pPr marL="742950" lvl="1" indent="-285750">
              <a:lnSpc>
                <a:spcPts val="2160"/>
              </a:lnSpc>
              <a:spcAft>
                <a:spcPts val="1200"/>
              </a:spcAft>
              <a:buFont typeface="Courier New" panose="02070309020205020404" pitchFamily="49" charset="0"/>
              <a:buChar char="o"/>
            </a:pPr>
            <a:r>
              <a:rPr lang="en-US" dirty="0" smtClean="0"/>
              <a:t>And also from CE and Nordic synchronous area </a:t>
            </a:r>
          </a:p>
          <a:p>
            <a:pPr marL="285750" indent="-285750">
              <a:lnSpc>
                <a:spcPts val="2160"/>
              </a:lnSpc>
              <a:spcAft>
                <a:spcPts val="1200"/>
              </a:spcAft>
              <a:buFont typeface="Wingdings" panose="05000000000000000000" pitchFamily="2" charset="2"/>
              <a:buChar char="q"/>
            </a:pPr>
            <a:endParaRPr lang="en-US" dirty="0"/>
          </a:p>
          <a:p>
            <a:pPr marL="285750" indent="-285750">
              <a:lnSpc>
                <a:spcPts val="2160"/>
              </a:lnSpc>
              <a:spcAft>
                <a:spcPts val="1200"/>
              </a:spcAft>
              <a:buFont typeface="Wingdings" panose="05000000000000000000" pitchFamily="2" charset="2"/>
              <a:buChar char="q"/>
            </a:pPr>
            <a:r>
              <a:rPr lang="en-US" dirty="0" smtClean="0"/>
              <a:t>FSAS will </a:t>
            </a:r>
            <a:r>
              <a:rPr lang="en-US" dirty="0" smtClean="0">
                <a:solidFill>
                  <a:srgbClr val="0070C0"/>
                </a:solidFill>
              </a:rPr>
              <a:t>permanently propose optimal solutions </a:t>
            </a:r>
            <a:r>
              <a:rPr lang="en-US" dirty="0" smtClean="0"/>
              <a:t>for generation, flow, and settings</a:t>
            </a:r>
            <a:endParaRPr lang="en-US" dirty="0" smtClean="0">
              <a:solidFill>
                <a:srgbClr val="FF0000"/>
              </a:solidFill>
            </a:endParaRPr>
          </a:p>
        </p:txBody>
      </p:sp>
      <p:pic>
        <p:nvPicPr>
          <p:cNvPr id="3074" name="Picture 2" descr="Afbeeldingsresultaat voor traffic management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915" y="2607724"/>
            <a:ext cx="4366187" cy="245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1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14</a:t>
            </a:fld>
            <a:endParaRPr lang="en-IE" dirty="0"/>
          </a:p>
        </p:txBody>
      </p:sp>
      <p:sp>
        <p:nvSpPr>
          <p:cNvPr id="10" name="Title 1"/>
          <p:cNvSpPr>
            <a:spLocks noGrp="1"/>
          </p:cNvSpPr>
          <p:nvPr>
            <p:ph type="title"/>
          </p:nvPr>
        </p:nvSpPr>
        <p:spPr>
          <a:xfrm>
            <a:off x="430823" y="291352"/>
            <a:ext cx="11220520" cy="962025"/>
          </a:xfrm>
        </p:spPr>
        <p:txBody>
          <a:bodyPr/>
          <a:lstStyle/>
          <a:p>
            <a:r>
              <a:rPr lang="en-GB" dirty="0"/>
              <a:t>R</a:t>
            </a:r>
            <a:r>
              <a:rPr lang="en-GB" dirty="0" smtClean="0"/>
              <a:t>equirements for synchronization – summary</a:t>
            </a:r>
            <a:endParaRPr lang="en-GB" dirty="0"/>
          </a:p>
        </p:txBody>
      </p:sp>
      <p:sp>
        <p:nvSpPr>
          <p:cNvPr id="8" name="Rectangle 7">
            <a:extLst>
              <a:ext uri="{FF2B5EF4-FFF2-40B4-BE49-F238E27FC236}">
                <a16:creationId xmlns="" xmlns:a16="http://schemas.microsoft.com/office/drawing/2014/main" id="{F111EB74-5BD3-4855-9EDC-92561211AA36}"/>
              </a:ext>
            </a:extLst>
          </p:cNvPr>
          <p:cNvSpPr/>
          <p:nvPr/>
        </p:nvSpPr>
        <p:spPr>
          <a:xfrm>
            <a:off x="430822" y="1370724"/>
            <a:ext cx="11140691" cy="5144998"/>
          </a:xfrm>
          <a:prstGeom prst="rect">
            <a:avLst/>
          </a:prstGeom>
        </p:spPr>
        <p:txBody>
          <a:bodyPr wrap="square">
            <a:spAutoFit/>
          </a:bodyPr>
          <a:lstStyle/>
          <a:p>
            <a:pPr>
              <a:lnSpc>
                <a:spcPts val="2160"/>
              </a:lnSpc>
              <a:spcAft>
                <a:spcPts val="1200"/>
              </a:spcAft>
            </a:pPr>
            <a:r>
              <a:rPr lang="en-US" u="sng" dirty="0" smtClean="0"/>
              <a:t>To commission before synchronization</a:t>
            </a:r>
            <a:r>
              <a:rPr lang="en-US" dirty="0" smtClean="0"/>
              <a:t>:</a:t>
            </a:r>
          </a:p>
          <a:p>
            <a:pPr marL="285750" indent="-285750">
              <a:lnSpc>
                <a:spcPts val="2160"/>
              </a:lnSpc>
              <a:spcAft>
                <a:spcPts val="1200"/>
              </a:spcAft>
              <a:buFont typeface="Wingdings" panose="05000000000000000000" pitchFamily="2" charset="2"/>
              <a:buChar char="q"/>
            </a:pPr>
            <a:r>
              <a:rPr lang="en-US" dirty="0" smtClean="0"/>
              <a:t>New </a:t>
            </a:r>
            <a:r>
              <a:rPr lang="en-US" dirty="0" smtClean="0">
                <a:solidFill>
                  <a:srgbClr val="0070C0"/>
                </a:solidFill>
              </a:rPr>
              <a:t>submarine HVDC link between Poland and Lithuania </a:t>
            </a:r>
            <a:r>
              <a:rPr lang="en-US" dirty="0" smtClean="0"/>
              <a:t>(minimum 500 MW, maximum 700 MW of commercial capacity and 100 MW of overloading capacity) – </a:t>
            </a:r>
            <a:r>
              <a:rPr lang="en-US" i="1" dirty="0" smtClean="0"/>
              <a:t>CAPEX: up to 650 </a:t>
            </a:r>
            <a:r>
              <a:rPr lang="en-US" i="1" dirty="0" err="1" smtClean="0"/>
              <a:t>mEUR</a:t>
            </a:r>
            <a:r>
              <a:rPr lang="en-US" i="1" dirty="0" smtClean="0"/>
              <a:t> (+ ca. 10% for overloading capacity)</a:t>
            </a:r>
          </a:p>
          <a:p>
            <a:pPr marL="285750" indent="-285750">
              <a:lnSpc>
                <a:spcPts val="2160"/>
              </a:lnSpc>
              <a:spcAft>
                <a:spcPts val="1200"/>
              </a:spcAft>
              <a:buFont typeface="Wingdings" panose="05000000000000000000" pitchFamily="2" charset="2"/>
              <a:buChar char="q"/>
            </a:pPr>
            <a:r>
              <a:rPr lang="en-US" dirty="0" smtClean="0">
                <a:solidFill>
                  <a:srgbClr val="0070C0"/>
                </a:solidFill>
              </a:rPr>
              <a:t>At least four new synchronous condensers </a:t>
            </a:r>
            <a:r>
              <a:rPr lang="en-US" dirty="0" smtClean="0"/>
              <a:t>with high inertia constants in locations suitable also for increasing the short circuit power level and improving the voltage stability – </a:t>
            </a:r>
            <a:r>
              <a:rPr lang="en-US" i="1" dirty="0" smtClean="0"/>
              <a:t>CAPEX: 25 </a:t>
            </a:r>
            <a:r>
              <a:rPr lang="en-US" i="1" dirty="0" err="1" smtClean="0"/>
              <a:t>mEUR</a:t>
            </a:r>
            <a:r>
              <a:rPr lang="en-US" i="1" dirty="0" smtClean="0"/>
              <a:t>/unit</a:t>
            </a:r>
          </a:p>
          <a:p>
            <a:pPr marL="285750" indent="-285750">
              <a:lnSpc>
                <a:spcPts val="2160"/>
              </a:lnSpc>
              <a:spcAft>
                <a:spcPts val="1200"/>
              </a:spcAft>
              <a:buFont typeface="Wingdings" panose="05000000000000000000" pitchFamily="2" charset="2"/>
              <a:buChar char="q"/>
            </a:pPr>
            <a:r>
              <a:rPr lang="en-US" dirty="0" smtClean="0"/>
              <a:t>Frequency Stability Assessment System (</a:t>
            </a:r>
            <a:r>
              <a:rPr lang="en-US" dirty="0" smtClean="0">
                <a:solidFill>
                  <a:srgbClr val="0070C0"/>
                </a:solidFill>
              </a:rPr>
              <a:t>FSAS</a:t>
            </a:r>
            <a:r>
              <a:rPr lang="en-US" dirty="0" smtClean="0"/>
              <a:t>)</a:t>
            </a:r>
          </a:p>
          <a:p>
            <a:pPr>
              <a:lnSpc>
                <a:spcPts val="2160"/>
              </a:lnSpc>
              <a:spcAft>
                <a:spcPts val="1200"/>
              </a:spcAft>
            </a:pPr>
            <a:endParaRPr lang="en-US" u="sng" dirty="0" smtClean="0"/>
          </a:p>
          <a:p>
            <a:pPr>
              <a:lnSpc>
                <a:spcPts val="2160"/>
              </a:lnSpc>
              <a:spcAft>
                <a:spcPts val="1200"/>
              </a:spcAft>
            </a:pPr>
            <a:r>
              <a:rPr lang="en-US" u="sng" dirty="0" smtClean="0"/>
              <a:t>To update before synchronization</a:t>
            </a:r>
            <a:r>
              <a:rPr lang="en-US" dirty="0" smtClean="0"/>
              <a:t>:</a:t>
            </a:r>
          </a:p>
          <a:p>
            <a:pPr marL="285750" indent="-285750">
              <a:lnSpc>
                <a:spcPts val="2160"/>
              </a:lnSpc>
              <a:spcAft>
                <a:spcPts val="1200"/>
              </a:spcAft>
              <a:buFont typeface="Wingdings" panose="05000000000000000000" pitchFamily="2" charset="2"/>
              <a:buChar char="q"/>
            </a:pPr>
            <a:r>
              <a:rPr lang="en-US" dirty="0" smtClean="0"/>
              <a:t>Control </a:t>
            </a:r>
            <a:r>
              <a:rPr lang="en-US" dirty="0"/>
              <a:t>systems of the existing HVDC </a:t>
            </a:r>
            <a:r>
              <a:rPr lang="en-US" dirty="0" smtClean="0"/>
              <a:t>links</a:t>
            </a:r>
            <a:endParaRPr lang="en-US" i="1" dirty="0" smtClean="0"/>
          </a:p>
          <a:p>
            <a:pPr marL="285750" indent="-285750">
              <a:lnSpc>
                <a:spcPts val="2160"/>
              </a:lnSpc>
              <a:spcAft>
                <a:spcPts val="1200"/>
              </a:spcAft>
              <a:buFont typeface="Wingdings" panose="05000000000000000000" pitchFamily="2" charset="2"/>
              <a:buChar char="q"/>
            </a:pPr>
            <a:r>
              <a:rPr lang="en-US" dirty="0" smtClean="0"/>
              <a:t>UFLS scheme	 		</a:t>
            </a:r>
          </a:p>
          <a:p>
            <a:pPr>
              <a:lnSpc>
                <a:spcPts val="2160"/>
              </a:lnSpc>
              <a:spcAft>
                <a:spcPts val="1200"/>
              </a:spcAft>
            </a:pPr>
            <a:endParaRPr lang="en-US" i="1" dirty="0" smtClean="0"/>
          </a:p>
          <a:p>
            <a:pPr>
              <a:lnSpc>
                <a:spcPts val="2160"/>
              </a:lnSpc>
              <a:spcAft>
                <a:spcPts val="1200"/>
              </a:spcAft>
            </a:pPr>
            <a:r>
              <a:rPr lang="en-US" i="1" dirty="0" smtClean="0"/>
              <a:t>CAPEX for FSAS, control systems, and UFLS scheme: up </a:t>
            </a:r>
            <a:r>
              <a:rPr lang="en-US" i="1" dirty="0"/>
              <a:t>to 10 </a:t>
            </a:r>
            <a:r>
              <a:rPr lang="en-US" i="1" dirty="0" err="1" smtClean="0"/>
              <a:t>mEUR</a:t>
            </a:r>
            <a:endParaRPr lang="en-US" i="1" dirty="0" smtClean="0"/>
          </a:p>
        </p:txBody>
      </p:sp>
    </p:spTree>
    <p:extLst>
      <p:ext uri="{BB962C8B-B14F-4D97-AF65-F5344CB8AC3E}">
        <p14:creationId xmlns:p14="http://schemas.microsoft.com/office/powerpoint/2010/main" val="3754218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Baltic synchronization </a:t>
            </a:r>
            <a:r>
              <a:rPr lang="en-GB" dirty="0" smtClean="0"/>
              <a:t>plan</a:t>
            </a:r>
            <a:endParaRPr lang="en-GB"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15</a:t>
            </a:fld>
            <a:endParaRPr lang="en-IE" dirty="0"/>
          </a:p>
        </p:txBody>
      </p:sp>
      <p:sp>
        <p:nvSpPr>
          <p:cNvPr id="4" name="Content Placeholder 3"/>
          <p:cNvSpPr>
            <a:spLocks noGrp="1"/>
          </p:cNvSpPr>
          <p:nvPr>
            <p:ph sz="quarter" idx="22"/>
          </p:nvPr>
        </p:nvSpPr>
        <p:spPr>
          <a:xfrm>
            <a:off x="1504951" y="1880940"/>
            <a:ext cx="10171112" cy="805070"/>
          </a:xfrm>
          <a:solidFill>
            <a:schemeClr val="bg1">
              <a:lumMod val="85000"/>
            </a:schemeClr>
          </a:solidFill>
        </p:spPr>
        <p:txBody>
          <a:bodyPr/>
          <a:lstStyle/>
          <a:p>
            <a:r>
              <a:rPr lang="en-GB" sz="2800" dirty="0" smtClean="0">
                <a:solidFill>
                  <a:schemeClr val="bg1"/>
                </a:solidFill>
              </a:rPr>
              <a:t>Outcome of the Baltic Frequency Stability Study</a:t>
            </a:r>
            <a:endParaRPr lang="en-GB" sz="2800" dirty="0">
              <a:solidFill>
                <a:schemeClr val="bg1"/>
              </a:solidFill>
            </a:endParaRPr>
          </a:p>
        </p:txBody>
      </p:sp>
      <p:sp>
        <p:nvSpPr>
          <p:cNvPr id="6" name="Content Placeholder 5"/>
          <p:cNvSpPr>
            <a:spLocks noGrp="1"/>
          </p:cNvSpPr>
          <p:nvPr>
            <p:ph sz="quarter" idx="24"/>
          </p:nvPr>
        </p:nvSpPr>
        <p:spPr>
          <a:xfrm>
            <a:off x="1983701" y="3260376"/>
            <a:ext cx="9116019" cy="805070"/>
          </a:xfrm>
          <a:solidFill>
            <a:schemeClr val="accent4">
              <a:lumMod val="60000"/>
              <a:lumOff val="40000"/>
            </a:schemeClr>
          </a:solidFill>
        </p:spPr>
        <p:txBody>
          <a:bodyPr/>
          <a:lstStyle/>
          <a:p>
            <a:r>
              <a:rPr lang="en-GB" sz="2800" dirty="0" smtClean="0"/>
              <a:t>Effects on other synchronous areas</a:t>
            </a:r>
            <a:endParaRPr lang="en-GB" sz="2800" dirty="0"/>
          </a:p>
        </p:txBody>
      </p:sp>
      <p:sp>
        <p:nvSpPr>
          <p:cNvPr id="8" name="Text Placeholder 7"/>
          <p:cNvSpPr>
            <a:spLocks noGrp="1"/>
          </p:cNvSpPr>
          <p:nvPr>
            <p:ph type="body" sz="quarter" idx="31"/>
          </p:nvPr>
        </p:nvSpPr>
        <p:spPr>
          <a:xfrm>
            <a:off x="818346" y="3212911"/>
            <a:ext cx="900000" cy="900000"/>
          </a:xfrm>
        </p:spPr>
        <p:txBody>
          <a:bodyPr/>
          <a:lstStyle/>
          <a:p>
            <a:r>
              <a:rPr lang="fr-FR" dirty="0"/>
              <a:t>2</a:t>
            </a:r>
          </a:p>
        </p:txBody>
      </p:sp>
      <p:sp>
        <p:nvSpPr>
          <p:cNvPr id="9" name="Text Placeholder 7"/>
          <p:cNvSpPr>
            <a:spLocks noGrp="1"/>
          </p:cNvSpPr>
          <p:nvPr>
            <p:ph type="body" sz="quarter" idx="31"/>
          </p:nvPr>
        </p:nvSpPr>
        <p:spPr>
          <a:xfrm>
            <a:off x="1268346" y="4543904"/>
            <a:ext cx="900000" cy="900000"/>
          </a:xfrm>
          <a:solidFill>
            <a:schemeClr val="accent2">
              <a:lumMod val="60000"/>
              <a:lumOff val="40000"/>
            </a:schemeClr>
          </a:solidFill>
        </p:spPr>
        <p:txBody>
          <a:bodyPr/>
          <a:lstStyle/>
          <a:p>
            <a:r>
              <a:rPr lang="fr-FR" dirty="0"/>
              <a:t>3</a:t>
            </a:r>
          </a:p>
        </p:txBody>
      </p:sp>
      <p:sp>
        <p:nvSpPr>
          <p:cNvPr id="10" name="Content Placeholder 5"/>
          <p:cNvSpPr>
            <a:spLocks noGrp="1"/>
          </p:cNvSpPr>
          <p:nvPr>
            <p:ph sz="quarter" idx="24"/>
          </p:nvPr>
        </p:nvSpPr>
        <p:spPr>
          <a:xfrm>
            <a:off x="2458905" y="4638834"/>
            <a:ext cx="8229223" cy="805070"/>
          </a:xfrm>
          <a:solidFill>
            <a:schemeClr val="bg1">
              <a:lumMod val="85000"/>
            </a:schemeClr>
          </a:solidFill>
        </p:spPr>
        <p:txBody>
          <a:bodyPr/>
          <a:lstStyle/>
          <a:p>
            <a:r>
              <a:rPr lang="en-GB" sz="2800" dirty="0" smtClean="0">
                <a:solidFill>
                  <a:schemeClr val="bg1"/>
                </a:solidFill>
              </a:rPr>
              <a:t>State of play of ENTSO-E procedure </a:t>
            </a:r>
            <a:r>
              <a:rPr lang="en-GB" sz="2800" dirty="0">
                <a:solidFill>
                  <a:schemeClr val="bg1"/>
                </a:solidFill>
              </a:rPr>
              <a:t>(system extension process)</a:t>
            </a:r>
          </a:p>
        </p:txBody>
      </p:sp>
      <p:sp>
        <p:nvSpPr>
          <p:cNvPr id="11" name="Text Placeholder 7"/>
          <p:cNvSpPr>
            <a:spLocks noGrp="1"/>
          </p:cNvSpPr>
          <p:nvPr>
            <p:ph type="body" sz="quarter" idx="31"/>
          </p:nvPr>
        </p:nvSpPr>
        <p:spPr>
          <a:xfrm>
            <a:off x="368346" y="1833475"/>
            <a:ext cx="900000" cy="900000"/>
          </a:xfrm>
          <a:solidFill>
            <a:schemeClr val="accent2">
              <a:lumMod val="60000"/>
              <a:lumOff val="40000"/>
            </a:schemeClr>
          </a:solidFill>
        </p:spPr>
        <p:txBody>
          <a:bodyPr/>
          <a:lstStyle/>
          <a:p>
            <a:r>
              <a:rPr lang="fr-FR" dirty="0"/>
              <a:t>1</a:t>
            </a:r>
          </a:p>
        </p:txBody>
      </p:sp>
    </p:spTree>
    <p:extLst>
      <p:ext uri="{BB962C8B-B14F-4D97-AF65-F5344CB8AC3E}">
        <p14:creationId xmlns:p14="http://schemas.microsoft.com/office/powerpoint/2010/main" val="249682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16</a:t>
            </a:fld>
            <a:endParaRPr lang="en-IE" dirty="0"/>
          </a:p>
        </p:txBody>
      </p:sp>
      <p:sp>
        <p:nvSpPr>
          <p:cNvPr id="10" name="Title 1"/>
          <p:cNvSpPr>
            <a:spLocks noGrp="1"/>
          </p:cNvSpPr>
          <p:nvPr>
            <p:ph type="title"/>
          </p:nvPr>
        </p:nvSpPr>
        <p:spPr>
          <a:xfrm>
            <a:off x="430823" y="291352"/>
            <a:ext cx="11220520" cy="962025"/>
          </a:xfrm>
        </p:spPr>
        <p:txBody>
          <a:bodyPr/>
          <a:lstStyle/>
          <a:p>
            <a:r>
              <a:rPr lang="en-GB" dirty="0" smtClean="0"/>
              <a:t>Impact on the CE synchronous area</a:t>
            </a:r>
            <a:endParaRPr lang="en-GB" dirty="0"/>
          </a:p>
        </p:txBody>
      </p:sp>
      <p:sp>
        <p:nvSpPr>
          <p:cNvPr id="8" name="Rectangle 7">
            <a:extLst>
              <a:ext uri="{FF2B5EF4-FFF2-40B4-BE49-F238E27FC236}">
                <a16:creationId xmlns="" xmlns:a16="http://schemas.microsoft.com/office/drawing/2014/main" id="{F111EB74-5BD3-4855-9EDC-92561211AA36}"/>
              </a:ext>
            </a:extLst>
          </p:cNvPr>
          <p:cNvSpPr/>
          <p:nvPr/>
        </p:nvSpPr>
        <p:spPr>
          <a:xfrm>
            <a:off x="430823" y="1253377"/>
            <a:ext cx="11140691" cy="5375831"/>
          </a:xfrm>
          <a:prstGeom prst="rect">
            <a:avLst/>
          </a:prstGeom>
        </p:spPr>
        <p:txBody>
          <a:bodyPr wrap="square">
            <a:spAutoFit/>
          </a:bodyPr>
          <a:lstStyle/>
          <a:p>
            <a:pPr>
              <a:lnSpc>
                <a:spcPts val="2160"/>
              </a:lnSpc>
            </a:pPr>
            <a:r>
              <a:rPr lang="en-US" b="1" dirty="0" smtClean="0"/>
              <a:t>During synchronous operation of the Baltic States Power System (BSPS) with Continental Europe (CE) power system</a:t>
            </a:r>
          </a:p>
          <a:p>
            <a:pPr>
              <a:lnSpc>
                <a:spcPts val="2160"/>
              </a:lnSpc>
            </a:pPr>
            <a:endParaRPr lang="en-US" dirty="0" smtClean="0"/>
          </a:p>
          <a:p>
            <a:pPr marL="285750" indent="-285750">
              <a:lnSpc>
                <a:spcPts val="2160"/>
              </a:lnSpc>
              <a:spcAft>
                <a:spcPts val="1200"/>
              </a:spcAft>
              <a:buFont typeface="Wingdings" panose="05000000000000000000" pitchFamily="2" charset="2"/>
              <a:buChar char="q"/>
            </a:pPr>
            <a:r>
              <a:rPr lang="en-US" dirty="0" smtClean="0"/>
              <a:t>CE area provides </a:t>
            </a:r>
            <a:r>
              <a:rPr lang="en-US" dirty="0" smtClean="0">
                <a:solidFill>
                  <a:srgbClr val="0070C0"/>
                </a:solidFill>
              </a:rPr>
              <a:t>FCR in case of all outages in BSPS</a:t>
            </a:r>
          </a:p>
          <a:p>
            <a:pPr marL="285750" indent="-285750">
              <a:lnSpc>
                <a:spcPts val="2160"/>
              </a:lnSpc>
              <a:spcAft>
                <a:spcPts val="1200"/>
              </a:spcAft>
              <a:buFont typeface="Wingdings" panose="05000000000000000000" pitchFamily="2" charset="2"/>
              <a:buChar char="q"/>
            </a:pPr>
            <a:r>
              <a:rPr lang="en-US" dirty="0" smtClean="0"/>
              <a:t>Via the submarine cable PL/LT, CE area provides up to </a:t>
            </a:r>
            <a:r>
              <a:rPr lang="en-US" dirty="0" smtClean="0">
                <a:solidFill>
                  <a:srgbClr val="0070C0"/>
                </a:solidFill>
              </a:rPr>
              <a:t>100 MW of fast frequency support in case of loss of synchronism</a:t>
            </a:r>
            <a:r>
              <a:rPr lang="en-US" dirty="0" smtClean="0"/>
              <a:t> </a:t>
            </a:r>
            <a:r>
              <a:rPr lang="en-US" dirty="0">
                <a:solidFill>
                  <a:srgbClr val="0070C0"/>
                </a:solidFill>
              </a:rPr>
              <a:t>of </a:t>
            </a:r>
            <a:r>
              <a:rPr lang="en-US" dirty="0" smtClean="0">
                <a:solidFill>
                  <a:srgbClr val="0070C0"/>
                </a:solidFill>
              </a:rPr>
              <a:t>BSPS </a:t>
            </a:r>
            <a:r>
              <a:rPr lang="en-US" dirty="0"/>
              <a:t>(</a:t>
            </a:r>
            <a:r>
              <a:rPr lang="en-US" b="1" dirty="0"/>
              <a:t>on average once in about 22.5 years</a:t>
            </a:r>
            <a:r>
              <a:rPr lang="en-US" dirty="0"/>
              <a:t>)</a:t>
            </a:r>
            <a:endParaRPr lang="en-US" dirty="0">
              <a:solidFill>
                <a:srgbClr val="0070C0"/>
              </a:solidFill>
            </a:endParaRPr>
          </a:p>
          <a:p>
            <a:pPr>
              <a:lnSpc>
                <a:spcPts val="2160"/>
              </a:lnSpc>
            </a:pPr>
            <a:endParaRPr lang="en-US" dirty="0" smtClean="0"/>
          </a:p>
          <a:p>
            <a:pPr>
              <a:lnSpc>
                <a:spcPts val="2160"/>
              </a:lnSpc>
            </a:pPr>
            <a:r>
              <a:rPr lang="en-US" b="1" dirty="0" smtClean="0"/>
              <a:t>During island operation of BSPS</a:t>
            </a:r>
          </a:p>
          <a:p>
            <a:pPr>
              <a:lnSpc>
                <a:spcPts val="2160"/>
              </a:lnSpc>
            </a:pPr>
            <a:endParaRPr lang="en-US" dirty="0" smtClean="0"/>
          </a:p>
          <a:p>
            <a:pPr marL="285750" indent="-285750">
              <a:lnSpc>
                <a:spcPts val="2160"/>
              </a:lnSpc>
              <a:spcAft>
                <a:spcPts val="1200"/>
              </a:spcAft>
              <a:buFont typeface="Wingdings" panose="05000000000000000000" pitchFamily="2" charset="2"/>
              <a:buChar char="q"/>
            </a:pPr>
            <a:r>
              <a:rPr lang="en-US" dirty="0" smtClean="0"/>
              <a:t>CE area (together with Nordic area) participates </a:t>
            </a:r>
            <a:r>
              <a:rPr lang="en-US" dirty="0"/>
              <a:t>in </a:t>
            </a:r>
            <a:r>
              <a:rPr lang="en-US" dirty="0" smtClean="0"/>
              <a:t>activation of 700 MW of FRR for </a:t>
            </a:r>
            <a:r>
              <a:rPr lang="en-US" dirty="0"/>
              <a:t>reducing the flows on HVDC links of BSPS (</a:t>
            </a:r>
            <a:r>
              <a:rPr lang="en-US" b="1" dirty="0"/>
              <a:t>on average once in about 22.5 years</a:t>
            </a:r>
            <a:r>
              <a:rPr lang="en-US" dirty="0" smtClean="0"/>
              <a:t>)</a:t>
            </a:r>
          </a:p>
          <a:p>
            <a:pPr marL="285750" indent="-285750">
              <a:lnSpc>
                <a:spcPts val="2160"/>
              </a:lnSpc>
              <a:spcAft>
                <a:spcPts val="1200"/>
              </a:spcAft>
              <a:buFont typeface="Wingdings" panose="05000000000000000000" pitchFamily="2" charset="2"/>
              <a:buChar char="q"/>
            </a:pPr>
            <a:r>
              <a:rPr lang="en-US" dirty="0" smtClean="0"/>
              <a:t>CE area provides up to </a:t>
            </a:r>
            <a:r>
              <a:rPr lang="en-US" dirty="0" smtClean="0">
                <a:solidFill>
                  <a:srgbClr val="0070C0"/>
                </a:solidFill>
              </a:rPr>
              <a:t>400 MW of fast </a:t>
            </a:r>
            <a:r>
              <a:rPr lang="en-US" dirty="0">
                <a:solidFill>
                  <a:srgbClr val="0070C0"/>
                </a:solidFill>
              </a:rPr>
              <a:t>frequency </a:t>
            </a:r>
            <a:r>
              <a:rPr lang="en-US" dirty="0" smtClean="0">
                <a:solidFill>
                  <a:srgbClr val="0070C0"/>
                </a:solidFill>
              </a:rPr>
              <a:t>support </a:t>
            </a:r>
            <a:r>
              <a:rPr lang="en-US" dirty="0" smtClean="0"/>
              <a:t>(normally less if the Nordic area provides a part of this support)</a:t>
            </a:r>
            <a:r>
              <a:rPr lang="en-US" dirty="0"/>
              <a:t> in case of outages in BSPS during island operation </a:t>
            </a:r>
            <a:r>
              <a:rPr lang="en-US" b="1" dirty="0"/>
              <a:t>(on average maximum once in a century</a:t>
            </a:r>
            <a:r>
              <a:rPr lang="en-US" dirty="0" smtClean="0"/>
              <a:t>)</a:t>
            </a:r>
          </a:p>
          <a:p>
            <a:pPr>
              <a:lnSpc>
                <a:spcPts val="2160"/>
              </a:lnSpc>
              <a:spcBef>
                <a:spcPts val="600"/>
              </a:spcBef>
              <a:spcAft>
                <a:spcPts val="1200"/>
              </a:spcAft>
            </a:pPr>
            <a:r>
              <a:rPr lang="en-US" b="1" i="1" dirty="0" smtClean="0"/>
              <a:t>These points have to be considered in operational planning of the Baltic TSOs and Polish TSO, PSE, all the time, but should normally not lead to additional costs in daily operation</a:t>
            </a:r>
          </a:p>
        </p:txBody>
      </p:sp>
    </p:spTree>
    <p:extLst>
      <p:ext uri="{BB962C8B-B14F-4D97-AF65-F5344CB8AC3E}">
        <p14:creationId xmlns:p14="http://schemas.microsoft.com/office/powerpoint/2010/main" val="3725101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17</a:t>
            </a:fld>
            <a:endParaRPr lang="en-IE" dirty="0"/>
          </a:p>
        </p:txBody>
      </p:sp>
      <p:sp>
        <p:nvSpPr>
          <p:cNvPr id="10" name="Title 1"/>
          <p:cNvSpPr>
            <a:spLocks noGrp="1"/>
          </p:cNvSpPr>
          <p:nvPr>
            <p:ph type="title"/>
          </p:nvPr>
        </p:nvSpPr>
        <p:spPr>
          <a:xfrm>
            <a:off x="430823" y="291352"/>
            <a:ext cx="11220520" cy="962025"/>
          </a:xfrm>
        </p:spPr>
        <p:txBody>
          <a:bodyPr/>
          <a:lstStyle/>
          <a:p>
            <a:r>
              <a:rPr lang="en-GB" dirty="0" smtClean="0"/>
              <a:t>Impact on the Nordic synchronous area</a:t>
            </a:r>
            <a:endParaRPr lang="en-GB" dirty="0"/>
          </a:p>
        </p:txBody>
      </p:sp>
      <p:sp>
        <p:nvSpPr>
          <p:cNvPr id="8" name="Rectangle 7">
            <a:extLst>
              <a:ext uri="{FF2B5EF4-FFF2-40B4-BE49-F238E27FC236}">
                <a16:creationId xmlns="" xmlns:a16="http://schemas.microsoft.com/office/drawing/2014/main" id="{F111EB74-5BD3-4855-9EDC-92561211AA36}"/>
              </a:ext>
            </a:extLst>
          </p:cNvPr>
          <p:cNvSpPr/>
          <p:nvPr/>
        </p:nvSpPr>
        <p:spPr>
          <a:xfrm>
            <a:off x="430823" y="1253377"/>
            <a:ext cx="11140691" cy="5144998"/>
          </a:xfrm>
          <a:prstGeom prst="rect">
            <a:avLst/>
          </a:prstGeom>
        </p:spPr>
        <p:txBody>
          <a:bodyPr wrap="square">
            <a:spAutoFit/>
          </a:bodyPr>
          <a:lstStyle/>
          <a:p>
            <a:pPr>
              <a:lnSpc>
                <a:spcPts val="2160"/>
              </a:lnSpc>
            </a:pPr>
            <a:r>
              <a:rPr lang="en-US" b="1" dirty="0" smtClean="0"/>
              <a:t>During synchronous operation of the Baltic States Power System (BSPS) with Continental Europe (CE) power system</a:t>
            </a:r>
          </a:p>
          <a:p>
            <a:pPr>
              <a:lnSpc>
                <a:spcPts val="2160"/>
              </a:lnSpc>
            </a:pPr>
            <a:endParaRPr lang="en-US" dirty="0" smtClean="0"/>
          </a:p>
          <a:p>
            <a:pPr marL="285750" indent="-285750">
              <a:lnSpc>
                <a:spcPts val="2160"/>
              </a:lnSpc>
              <a:spcAft>
                <a:spcPts val="1200"/>
              </a:spcAft>
              <a:buFont typeface="Wingdings" panose="05000000000000000000" pitchFamily="2" charset="2"/>
              <a:buChar char="q"/>
            </a:pPr>
            <a:r>
              <a:rPr lang="en-US" dirty="0" smtClean="0"/>
              <a:t>Via existing HVDC links, Nordic area provides up to </a:t>
            </a:r>
            <a:r>
              <a:rPr lang="en-US" dirty="0" smtClean="0">
                <a:solidFill>
                  <a:srgbClr val="0070C0"/>
                </a:solidFill>
              </a:rPr>
              <a:t>100 MW of fast frequency support in case of loss of synchronism</a:t>
            </a:r>
            <a:r>
              <a:rPr lang="en-US" dirty="0" smtClean="0"/>
              <a:t> </a:t>
            </a:r>
            <a:r>
              <a:rPr lang="en-US" dirty="0">
                <a:solidFill>
                  <a:srgbClr val="0070C0"/>
                </a:solidFill>
              </a:rPr>
              <a:t>of </a:t>
            </a:r>
            <a:r>
              <a:rPr lang="en-US" dirty="0" smtClean="0">
                <a:solidFill>
                  <a:srgbClr val="0070C0"/>
                </a:solidFill>
              </a:rPr>
              <a:t>BSPS</a:t>
            </a:r>
            <a:r>
              <a:rPr lang="en-US" dirty="0" smtClean="0"/>
              <a:t>, </a:t>
            </a:r>
            <a:r>
              <a:rPr lang="en-US" u="sng" dirty="0" smtClean="0"/>
              <a:t>but only in case </a:t>
            </a:r>
            <a:r>
              <a:rPr lang="en-US" u="sng" dirty="0"/>
              <a:t>the submarine cable </a:t>
            </a:r>
            <a:r>
              <a:rPr lang="en-US" u="sng" dirty="0" smtClean="0"/>
              <a:t>PL/LT is not available</a:t>
            </a:r>
            <a:r>
              <a:rPr lang="en-US" dirty="0" smtClean="0"/>
              <a:t> (</a:t>
            </a:r>
            <a:r>
              <a:rPr lang="en-US" b="1" dirty="0" smtClean="0"/>
              <a:t>on </a:t>
            </a:r>
            <a:r>
              <a:rPr lang="en-US" b="1" dirty="0"/>
              <a:t>average maximum once in a </a:t>
            </a:r>
            <a:r>
              <a:rPr lang="en-US" b="1" dirty="0" smtClean="0"/>
              <a:t>century</a:t>
            </a:r>
            <a:r>
              <a:rPr lang="en-US" dirty="0" smtClean="0"/>
              <a:t>)</a:t>
            </a:r>
            <a:endParaRPr lang="en-US" u="sng" dirty="0">
              <a:solidFill>
                <a:srgbClr val="0070C0"/>
              </a:solidFill>
            </a:endParaRPr>
          </a:p>
          <a:p>
            <a:pPr>
              <a:lnSpc>
                <a:spcPts val="2160"/>
              </a:lnSpc>
            </a:pPr>
            <a:endParaRPr lang="en-US" dirty="0" smtClean="0"/>
          </a:p>
          <a:p>
            <a:pPr>
              <a:lnSpc>
                <a:spcPts val="2160"/>
              </a:lnSpc>
            </a:pPr>
            <a:r>
              <a:rPr lang="en-US" b="1" dirty="0" smtClean="0"/>
              <a:t>During island operation of BSPS</a:t>
            </a:r>
          </a:p>
          <a:p>
            <a:pPr>
              <a:lnSpc>
                <a:spcPts val="2160"/>
              </a:lnSpc>
            </a:pPr>
            <a:endParaRPr lang="en-US" dirty="0" smtClean="0"/>
          </a:p>
          <a:p>
            <a:pPr marL="285750" indent="-285750">
              <a:lnSpc>
                <a:spcPts val="2160"/>
              </a:lnSpc>
              <a:spcAft>
                <a:spcPts val="1200"/>
              </a:spcAft>
              <a:buFont typeface="Wingdings" panose="05000000000000000000" pitchFamily="2" charset="2"/>
              <a:buChar char="q"/>
            </a:pPr>
            <a:r>
              <a:rPr lang="en-US" dirty="0" smtClean="0"/>
              <a:t>Nordic area </a:t>
            </a:r>
            <a:r>
              <a:rPr lang="en-US" dirty="0"/>
              <a:t>(together with </a:t>
            </a:r>
            <a:r>
              <a:rPr lang="en-US" dirty="0" smtClean="0"/>
              <a:t>CE area</a:t>
            </a:r>
            <a:r>
              <a:rPr lang="en-US" dirty="0"/>
              <a:t>) </a:t>
            </a:r>
            <a:r>
              <a:rPr lang="en-US" dirty="0" smtClean="0"/>
              <a:t>participates in activation </a:t>
            </a:r>
            <a:r>
              <a:rPr lang="en-US" dirty="0"/>
              <a:t>of 700 MW of FRR </a:t>
            </a:r>
            <a:r>
              <a:rPr lang="en-US" dirty="0" smtClean="0"/>
              <a:t>for reducing the flows on HVDC links of BSPS (</a:t>
            </a:r>
            <a:r>
              <a:rPr lang="en-US" b="1" dirty="0"/>
              <a:t>on </a:t>
            </a:r>
            <a:r>
              <a:rPr lang="en-US" b="1" dirty="0" smtClean="0"/>
              <a:t>average once in about 22.5 years</a:t>
            </a:r>
            <a:r>
              <a:rPr lang="en-US" dirty="0" smtClean="0"/>
              <a:t>)</a:t>
            </a:r>
          </a:p>
          <a:p>
            <a:pPr marL="285750" indent="-285750">
              <a:lnSpc>
                <a:spcPts val="2160"/>
              </a:lnSpc>
              <a:spcAft>
                <a:spcPts val="1200"/>
              </a:spcAft>
              <a:buFont typeface="Wingdings" panose="05000000000000000000" pitchFamily="2" charset="2"/>
              <a:buChar char="q"/>
            </a:pPr>
            <a:r>
              <a:rPr lang="en-US" dirty="0" smtClean="0"/>
              <a:t>Nordic area provides up to </a:t>
            </a:r>
            <a:r>
              <a:rPr lang="en-US" dirty="0" smtClean="0">
                <a:solidFill>
                  <a:srgbClr val="0070C0"/>
                </a:solidFill>
              </a:rPr>
              <a:t>400 MW of fast </a:t>
            </a:r>
            <a:r>
              <a:rPr lang="en-US" dirty="0">
                <a:solidFill>
                  <a:srgbClr val="0070C0"/>
                </a:solidFill>
              </a:rPr>
              <a:t>frequency </a:t>
            </a:r>
            <a:r>
              <a:rPr lang="en-US" dirty="0" smtClean="0">
                <a:solidFill>
                  <a:srgbClr val="0070C0"/>
                </a:solidFill>
              </a:rPr>
              <a:t>support </a:t>
            </a:r>
            <a:r>
              <a:rPr lang="en-US" dirty="0" smtClean="0"/>
              <a:t>(normally less if the CE area provides a part of this support) in case of outages in BSPS during island operation </a:t>
            </a:r>
            <a:r>
              <a:rPr lang="en-US" b="1" dirty="0" smtClean="0"/>
              <a:t>(on average maximum once in a century</a:t>
            </a:r>
            <a:r>
              <a:rPr lang="en-US" dirty="0" smtClean="0"/>
              <a:t>)</a:t>
            </a:r>
          </a:p>
          <a:p>
            <a:pPr>
              <a:lnSpc>
                <a:spcPts val="2160"/>
              </a:lnSpc>
              <a:spcBef>
                <a:spcPts val="600"/>
              </a:spcBef>
              <a:spcAft>
                <a:spcPts val="1200"/>
              </a:spcAft>
            </a:pPr>
            <a:r>
              <a:rPr lang="en-US" b="1" i="1" dirty="0" smtClean="0"/>
              <a:t>These points have to be considered in operational planning of the </a:t>
            </a:r>
            <a:r>
              <a:rPr lang="en-US" b="1" i="1" dirty="0"/>
              <a:t>Baltic TSOs </a:t>
            </a:r>
            <a:r>
              <a:rPr lang="en-US" b="1" i="1" dirty="0" smtClean="0"/>
              <a:t>and Nordic TSOs all the time, but should normally not lead to additional costs in daily operation</a:t>
            </a:r>
          </a:p>
        </p:txBody>
      </p:sp>
    </p:spTree>
    <p:extLst>
      <p:ext uri="{BB962C8B-B14F-4D97-AF65-F5344CB8AC3E}">
        <p14:creationId xmlns:p14="http://schemas.microsoft.com/office/powerpoint/2010/main" val="638772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Baltic synchronization </a:t>
            </a:r>
            <a:r>
              <a:rPr lang="en-GB" dirty="0" smtClean="0"/>
              <a:t>plan</a:t>
            </a:r>
            <a:endParaRPr lang="en-GB"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18</a:t>
            </a:fld>
            <a:endParaRPr lang="en-IE" dirty="0"/>
          </a:p>
        </p:txBody>
      </p:sp>
      <p:sp>
        <p:nvSpPr>
          <p:cNvPr id="4" name="Content Placeholder 3"/>
          <p:cNvSpPr>
            <a:spLocks noGrp="1"/>
          </p:cNvSpPr>
          <p:nvPr>
            <p:ph sz="quarter" idx="22"/>
          </p:nvPr>
        </p:nvSpPr>
        <p:spPr>
          <a:xfrm>
            <a:off x="1504951" y="1880940"/>
            <a:ext cx="10171112" cy="805070"/>
          </a:xfrm>
          <a:solidFill>
            <a:schemeClr val="bg1">
              <a:lumMod val="85000"/>
            </a:schemeClr>
          </a:solidFill>
        </p:spPr>
        <p:txBody>
          <a:bodyPr/>
          <a:lstStyle/>
          <a:p>
            <a:r>
              <a:rPr lang="en-GB" sz="2800" dirty="0" smtClean="0">
                <a:solidFill>
                  <a:schemeClr val="bg1"/>
                </a:solidFill>
              </a:rPr>
              <a:t>Outcome of the Baltic Frequency Stability Study</a:t>
            </a:r>
            <a:endParaRPr lang="en-GB" sz="2800" dirty="0">
              <a:solidFill>
                <a:schemeClr val="bg1"/>
              </a:solidFill>
            </a:endParaRPr>
          </a:p>
        </p:txBody>
      </p:sp>
      <p:sp>
        <p:nvSpPr>
          <p:cNvPr id="6" name="Content Placeholder 5"/>
          <p:cNvSpPr>
            <a:spLocks noGrp="1"/>
          </p:cNvSpPr>
          <p:nvPr>
            <p:ph sz="quarter" idx="24"/>
          </p:nvPr>
        </p:nvSpPr>
        <p:spPr>
          <a:xfrm>
            <a:off x="1983701" y="3260376"/>
            <a:ext cx="9116019" cy="805070"/>
          </a:xfrm>
          <a:solidFill>
            <a:schemeClr val="bg1">
              <a:lumMod val="85000"/>
            </a:schemeClr>
          </a:solidFill>
        </p:spPr>
        <p:txBody>
          <a:bodyPr/>
          <a:lstStyle/>
          <a:p>
            <a:r>
              <a:rPr lang="en-GB" sz="2800" dirty="0" smtClean="0">
                <a:solidFill>
                  <a:schemeClr val="bg1"/>
                </a:solidFill>
              </a:rPr>
              <a:t>Effects </a:t>
            </a:r>
            <a:r>
              <a:rPr lang="en-GB" sz="2800" dirty="0">
                <a:solidFill>
                  <a:schemeClr val="bg1"/>
                </a:solidFill>
              </a:rPr>
              <a:t>on other synchronous areas</a:t>
            </a:r>
          </a:p>
        </p:txBody>
      </p:sp>
      <p:sp>
        <p:nvSpPr>
          <p:cNvPr id="8" name="Text Placeholder 7"/>
          <p:cNvSpPr>
            <a:spLocks noGrp="1"/>
          </p:cNvSpPr>
          <p:nvPr>
            <p:ph type="body" sz="quarter" idx="31"/>
          </p:nvPr>
        </p:nvSpPr>
        <p:spPr>
          <a:xfrm>
            <a:off x="818346" y="3212911"/>
            <a:ext cx="900000" cy="900000"/>
          </a:xfrm>
          <a:solidFill>
            <a:schemeClr val="accent2">
              <a:lumMod val="60000"/>
              <a:lumOff val="40000"/>
            </a:schemeClr>
          </a:solidFill>
        </p:spPr>
        <p:txBody>
          <a:bodyPr/>
          <a:lstStyle/>
          <a:p>
            <a:r>
              <a:rPr lang="fr-FR" dirty="0"/>
              <a:t>2</a:t>
            </a:r>
          </a:p>
        </p:txBody>
      </p:sp>
      <p:sp>
        <p:nvSpPr>
          <p:cNvPr id="9" name="Text Placeholder 7"/>
          <p:cNvSpPr>
            <a:spLocks noGrp="1"/>
          </p:cNvSpPr>
          <p:nvPr>
            <p:ph type="body" sz="quarter" idx="31"/>
          </p:nvPr>
        </p:nvSpPr>
        <p:spPr>
          <a:xfrm>
            <a:off x="1268346" y="4543904"/>
            <a:ext cx="900000" cy="900000"/>
          </a:xfrm>
          <a:solidFill>
            <a:srgbClr val="397099"/>
          </a:solidFill>
        </p:spPr>
        <p:txBody>
          <a:bodyPr/>
          <a:lstStyle/>
          <a:p>
            <a:r>
              <a:rPr lang="fr-FR" dirty="0"/>
              <a:t>3</a:t>
            </a:r>
          </a:p>
        </p:txBody>
      </p:sp>
      <p:sp>
        <p:nvSpPr>
          <p:cNvPr id="10" name="Content Placeholder 5"/>
          <p:cNvSpPr>
            <a:spLocks noGrp="1"/>
          </p:cNvSpPr>
          <p:nvPr>
            <p:ph sz="quarter" idx="24"/>
          </p:nvPr>
        </p:nvSpPr>
        <p:spPr>
          <a:xfrm>
            <a:off x="2458905" y="4638834"/>
            <a:ext cx="8229223" cy="805070"/>
          </a:xfrm>
          <a:solidFill>
            <a:schemeClr val="accent4">
              <a:lumMod val="60000"/>
              <a:lumOff val="40000"/>
            </a:schemeClr>
          </a:solidFill>
        </p:spPr>
        <p:txBody>
          <a:bodyPr/>
          <a:lstStyle/>
          <a:p>
            <a:r>
              <a:rPr lang="en-GB" sz="2800" dirty="0" smtClean="0"/>
              <a:t>State of play of ENTSO-E procedure (system extension process)</a:t>
            </a:r>
            <a:endParaRPr lang="en-GB" sz="2800" dirty="0"/>
          </a:p>
        </p:txBody>
      </p:sp>
      <p:sp>
        <p:nvSpPr>
          <p:cNvPr id="11" name="Text Placeholder 7"/>
          <p:cNvSpPr>
            <a:spLocks noGrp="1"/>
          </p:cNvSpPr>
          <p:nvPr>
            <p:ph type="body" sz="quarter" idx="31"/>
          </p:nvPr>
        </p:nvSpPr>
        <p:spPr>
          <a:xfrm>
            <a:off x="368346" y="1833475"/>
            <a:ext cx="900000" cy="900000"/>
          </a:xfrm>
          <a:solidFill>
            <a:schemeClr val="accent2">
              <a:lumMod val="60000"/>
              <a:lumOff val="40000"/>
            </a:schemeClr>
          </a:solidFill>
        </p:spPr>
        <p:txBody>
          <a:bodyPr/>
          <a:lstStyle/>
          <a:p>
            <a:r>
              <a:rPr lang="fr-FR" dirty="0"/>
              <a:t>1</a:t>
            </a:r>
          </a:p>
        </p:txBody>
      </p:sp>
    </p:spTree>
    <p:extLst>
      <p:ext uri="{BB962C8B-B14F-4D97-AF65-F5344CB8AC3E}">
        <p14:creationId xmlns:p14="http://schemas.microsoft.com/office/powerpoint/2010/main" val="318151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9709" y="233247"/>
            <a:ext cx="6519345" cy="991704"/>
          </a:xfrm>
        </p:spPr>
        <p:txBody>
          <a:bodyPr>
            <a:normAutofit/>
          </a:bodyPr>
          <a:lstStyle/>
          <a:p>
            <a:r>
              <a:rPr lang="en-GB" b="1" dirty="0" smtClean="0">
                <a:latin typeface="Century Gothic" panose="020B0502020202020204" pitchFamily="34" charset="0"/>
              </a:rPr>
              <a:t>System extension process</a:t>
            </a:r>
            <a:endParaRPr lang="en-GB" sz="3100" b="1" dirty="0">
              <a:latin typeface="Century Gothic" panose="020B0502020202020204" pitchFamily="34" charset="0"/>
            </a:endParaRPr>
          </a:p>
        </p:txBody>
      </p:sp>
      <p:sp>
        <p:nvSpPr>
          <p:cNvPr id="5" name="Prostokąt zaokrąglony 4"/>
          <p:cNvSpPr/>
          <p:nvPr/>
        </p:nvSpPr>
        <p:spPr>
          <a:xfrm>
            <a:off x="289710" y="1449834"/>
            <a:ext cx="7577580" cy="1028206"/>
          </a:xfrm>
          <a:prstGeom prst="roundRect">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160"/>
              </a:lnSpc>
              <a:spcAft>
                <a:spcPts val="1200"/>
              </a:spcAft>
              <a:buFont typeface="Wingdings" panose="05000000000000000000" pitchFamily="2" charset="2"/>
              <a:buChar char="q"/>
            </a:pPr>
            <a:r>
              <a:rPr lang="en-GB" dirty="0">
                <a:solidFill>
                  <a:schemeClr val="tx1"/>
                </a:solidFill>
              </a:rPr>
              <a:t>The system extension process is in the competence of Regional Group Continental Europe (RGCE) of ENTSO-E</a:t>
            </a:r>
          </a:p>
        </p:txBody>
      </p:sp>
      <p:sp>
        <p:nvSpPr>
          <p:cNvPr id="49" name="Prostokąt zaokrąglony 48"/>
          <p:cNvSpPr/>
          <p:nvPr/>
        </p:nvSpPr>
        <p:spPr>
          <a:xfrm>
            <a:off x="289709" y="2970662"/>
            <a:ext cx="7577581" cy="3509516"/>
          </a:xfrm>
          <a:prstGeom prst="roundRect">
            <a:avLst>
              <a:gd name="adj" fmla="val 840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prstClr val="black"/>
                </a:solidFill>
              </a:rPr>
              <a:t>Steps</a:t>
            </a:r>
          </a:p>
          <a:p>
            <a:endParaRPr lang="en-GB" b="1" dirty="0" smtClean="0">
              <a:solidFill>
                <a:prstClr val="black"/>
              </a:solidFill>
            </a:endParaRPr>
          </a:p>
          <a:p>
            <a:pPr marL="357188" indent="-357188">
              <a:buFont typeface="+mj-lt"/>
              <a:buAutoNum type="romanUcPeriod"/>
            </a:pPr>
            <a:r>
              <a:rPr lang="en-GB" dirty="0" smtClean="0">
                <a:solidFill>
                  <a:srgbClr val="0070C0"/>
                </a:solidFill>
              </a:rPr>
              <a:t>System extension application of Baltic TSOs </a:t>
            </a:r>
            <a:r>
              <a:rPr lang="en-GB" dirty="0" smtClean="0">
                <a:solidFill>
                  <a:prstClr val="black"/>
                </a:solidFill>
              </a:rPr>
              <a:t>submitted to </a:t>
            </a:r>
            <a:r>
              <a:rPr lang="en-GB" dirty="0">
                <a:solidFill>
                  <a:prstClr val="black"/>
                </a:solidFill>
              </a:rPr>
              <a:t>RGCE </a:t>
            </a:r>
            <a:r>
              <a:rPr lang="en-GB" dirty="0" smtClean="0">
                <a:solidFill>
                  <a:prstClr val="black"/>
                </a:solidFill>
              </a:rPr>
              <a:t>on 9 October 2018</a:t>
            </a:r>
          </a:p>
          <a:p>
            <a:pPr marL="457200" lvl="2" indent="-100013"/>
            <a:endParaRPr lang="en-GB" i="1" dirty="0">
              <a:solidFill>
                <a:prstClr val="black"/>
              </a:solidFill>
            </a:endParaRPr>
          </a:p>
          <a:p>
            <a:pPr marL="357188" indent="-357188">
              <a:buFont typeface="+mj-lt"/>
              <a:buAutoNum type="romanUcPeriod"/>
            </a:pPr>
            <a:r>
              <a:rPr lang="en-GB" dirty="0">
                <a:solidFill>
                  <a:prstClr val="black"/>
                </a:solidFill>
              </a:rPr>
              <a:t>RGCE </a:t>
            </a:r>
            <a:r>
              <a:rPr lang="en-GB" dirty="0" smtClean="0">
                <a:solidFill>
                  <a:prstClr val="black"/>
                </a:solidFill>
              </a:rPr>
              <a:t>examined the application</a:t>
            </a:r>
            <a:r>
              <a:rPr lang="en-GB" dirty="0">
                <a:solidFill>
                  <a:prstClr val="black"/>
                </a:solidFill>
              </a:rPr>
              <a:t> </a:t>
            </a:r>
            <a:r>
              <a:rPr lang="en-GB" dirty="0" smtClean="0">
                <a:solidFill>
                  <a:prstClr val="black"/>
                </a:solidFill>
              </a:rPr>
              <a:t>and </a:t>
            </a:r>
            <a:r>
              <a:rPr lang="en-GB" dirty="0">
                <a:solidFill>
                  <a:prstClr val="black"/>
                </a:solidFill>
              </a:rPr>
              <a:t>found </a:t>
            </a:r>
            <a:r>
              <a:rPr lang="en-GB" dirty="0" smtClean="0">
                <a:solidFill>
                  <a:prstClr val="black"/>
                </a:solidFill>
              </a:rPr>
              <a:t>that </a:t>
            </a:r>
            <a:r>
              <a:rPr lang="en-GB" dirty="0" smtClean="0">
                <a:solidFill>
                  <a:srgbClr val="0070C0"/>
                </a:solidFill>
              </a:rPr>
              <a:t>the continuation of the process is feasible</a:t>
            </a:r>
          </a:p>
          <a:p>
            <a:pPr marL="357188" indent="-357188">
              <a:buFont typeface="+mj-lt"/>
              <a:buAutoNum type="romanUcPeriod"/>
            </a:pPr>
            <a:endParaRPr lang="en-GB" dirty="0" smtClean="0">
              <a:solidFill>
                <a:prstClr val="black"/>
              </a:solidFill>
            </a:endParaRPr>
          </a:p>
          <a:p>
            <a:pPr marL="357188" indent="-357188">
              <a:buFont typeface="+mj-lt"/>
              <a:buAutoNum type="romanUcPeriod"/>
            </a:pPr>
            <a:r>
              <a:rPr lang="en-GB" dirty="0" smtClean="0">
                <a:solidFill>
                  <a:srgbClr val="0070C0"/>
                </a:solidFill>
              </a:rPr>
              <a:t>RGCE </a:t>
            </a:r>
            <a:r>
              <a:rPr lang="en-GB" dirty="0">
                <a:solidFill>
                  <a:srgbClr val="0070C0"/>
                </a:solidFill>
              </a:rPr>
              <a:t>created the </a:t>
            </a:r>
            <a:r>
              <a:rPr lang="en-GB" dirty="0" smtClean="0">
                <a:solidFill>
                  <a:srgbClr val="0070C0"/>
                </a:solidFill>
              </a:rPr>
              <a:t>Project Group </a:t>
            </a:r>
            <a:r>
              <a:rPr lang="en-GB" dirty="0">
                <a:solidFill>
                  <a:srgbClr val="0070C0"/>
                </a:solidFill>
              </a:rPr>
              <a:t>Baltic </a:t>
            </a:r>
            <a:r>
              <a:rPr lang="en-GB" dirty="0">
                <a:solidFill>
                  <a:prstClr val="black"/>
                </a:solidFill>
              </a:rPr>
              <a:t>and asked them to draft the Agreement </a:t>
            </a:r>
            <a:r>
              <a:rPr lang="en-GB" dirty="0" smtClean="0">
                <a:solidFill>
                  <a:prstClr val="black"/>
                </a:solidFill>
              </a:rPr>
              <a:t>with </a:t>
            </a:r>
            <a:r>
              <a:rPr lang="en-GB" dirty="0">
                <a:solidFill>
                  <a:prstClr val="black"/>
                </a:solidFill>
              </a:rPr>
              <a:t>Baltic </a:t>
            </a:r>
            <a:r>
              <a:rPr lang="en-GB" dirty="0" smtClean="0">
                <a:solidFill>
                  <a:prstClr val="black"/>
                </a:solidFill>
              </a:rPr>
              <a:t>TSOs (including a Catalogue </a:t>
            </a:r>
            <a:r>
              <a:rPr lang="en-GB" dirty="0">
                <a:solidFill>
                  <a:prstClr val="black"/>
                </a:solidFill>
              </a:rPr>
              <a:t>of </a:t>
            </a:r>
            <a:r>
              <a:rPr lang="en-GB" dirty="0" smtClean="0">
                <a:solidFill>
                  <a:prstClr val="black"/>
                </a:solidFill>
              </a:rPr>
              <a:t>Measures) </a:t>
            </a:r>
          </a:p>
          <a:p>
            <a:pPr marL="357188" indent="-357188">
              <a:buFont typeface="+mj-lt"/>
              <a:buAutoNum type="romanUcPeriod"/>
            </a:pPr>
            <a:endParaRPr lang="en-GB" dirty="0">
              <a:solidFill>
                <a:prstClr val="black"/>
              </a:solidFill>
            </a:endParaRPr>
          </a:p>
          <a:p>
            <a:pPr marL="357188" indent="-357188">
              <a:buFont typeface="+mj-lt"/>
              <a:buAutoNum type="romanUcPeriod"/>
            </a:pPr>
            <a:r>
              <a:rPr lang="en-GB" dirty="0" smtClean="0">
                <a:solidFill>
                  <a:srgbClr val="0070C0"/>
                </a:solidFill>
              </a:rPr>
              <a:t>The Agreement </a:t>
            </a:r>
            <a:r>
              <a:rPr lang="en-GB" dirty="0" smtClean="0">
                <a:solidFill>
                  <a:prstClr val="black"/>
                </a:solidFill>
              </a:rPr>
              <a:t>with the Catalogue </a:t>
            </a:r>
            <a:r>
              <a:rPr lang="en-GB" dirty="0">
                <a:solidFill>
                  <a:prstClr val="black"/>
                </a:solidFill>
              </a:rPr>
              <a:t>of </a:t>
            </a:r>
            <a:r>
              <a:rPr lang="en-GB" dirty="0" smtClean="0">
                <a:solidFill>
                  <a:prstClr val="black"/>
                </a:solidFill>
              </a:rPr>
              <a:t>Measures </a:t>
            </a:r>
            <a:r>
              <a:rPr lang="en-GB" dirty="0" smtClean="0">
                <a:solidFill>
                  <a:srgbClr val="0070C0"/>
                </a:solidFill>
              </a:rPr>
              <a:t>shall be ready for signature in spring 2019</a:t>
            </a:r>
            <a:endParaRPr lang="en-GB" dirty="0">
              <a:solidFill>
                <a:srgbClr val="0070C0"/>
              </a:solidFill>
            </a:endParaRPr>
          </a:p>
        </p:txBody>
      </p:sp>
      <p:sp>
        <p:nvSpPr>
          <p:cNvPr id="23" name="Prostokąt zaokrąglony 48"/>
          <p:cNvSpPr/>
          <p:nvPr/>
        </p:nvSpPr>
        <p:spPr>
          <a:xfrm>
            <a:off x="8043736" y="3104310"/>
            <a:ext cx="3715169" cy="3509516"/>
          </a:xfrm>
          <a:prstGeom prst="roundRect">
            <a:avLst>
              <a:gd name="adj" fmla="val 8406"/>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prstClr val="black"/>
                </a:solidFill>
              </a:rPr>
              <a:t>Further steps</a:t>
            </a:r>
          </a:p>
          <a:p>
            <a:endParaRPr lang="en-GB" b="1" dirty="0" smtClean="0">
              <a:solidFill>
                <a:prstClr val="black"/>
              </a:solidFill>
            </a:endParaRPr>
          </a:p>
          <a:p>
            <a:pPr marL="357188" indent="-357188">
              <a:buFont typeface="+mj-lt"/>
              <a:buAutoNum type="romanUcPeriod"/>
            </a:pPr>
            <a:r>
              <a:rPr lang="en-GB" dirty="0" smtClean="0">
                <a:solidFill>
                  <a:prstClr val="black"/>
                </a:solidFill>
              </a:rPr>
              <a:t>Implementation of measures</a:t>
            </a:r>
          </a:p>
          <a:p>
            <a:pPr marL="357188" indent="-357188">
              <a:buFont typeface="+mj-lt"/>
              <a:buAutoNum type="romanUcPeriod"/>
            </a:pPr>
            <a:endParaRPr lang="en-GB" dirty="0">
              <a:solidFill>
                <a:prstClr val="black"/>
              </a:solidFill>
            </a:endParaRPr>
          </a:p>
          <a:p>
            <a:pPr marL="357188" indent="-357188">
              <a:buFont typeface="+mj-lt"/>
              <a:buAutoNum type="romanUcPeriod"/>
            </a:pPr>
            <a:r>
              <a:rPr lang="en-GB" dirty="0" smtClean="0">
                <a:solidFill>
                  <a:prstClr val="black"/>
                </a:solidFill>
              </a:rPr>
              <a:t>Island operation test</a:t>
            </a:r>
          </a:p>
          <a:p>
            <a:pPr marL="357188" indent="-357188">
              <a:buFont typeface="+mj-lt"/>
              <a:buAutoNum type="romanUcPeriod"/>
            </a:pPr>
            <a:endParaRPr lang="en-GB" dirty="0">
              <a:solidFill>
                <a:prstClr val="black"/>
              </a:solidFill>
            </a:endParaRPr>
          </a:p>
          <a:p>
            <a:pPr marL="357188" indent="-357188">
              <a:buFont typeface="+mj-lt"/>
              <a:buAutoNum type="romanUcPeriod"/>
            </a:pPr>
            <a:r>
              <a:rPr lang="en-GB" dirty="0" smtClean="0">
                <a:solidFill>
                  <a:prstClr val="black"/>
                </a:solidFill>
              </a:rPr>
              <a:t>Trial synchronous operation</a:t>
            </a:r>
          </a:p>
          <a:p>
            <a:pPr marL="357188" indent="-357188">
              <a:buFont typeface="+mj-lt"/>
              <a:buAutoNum type="romanUcPeriod"/>
            </a:pPr>
            <a:endParaRPr lang="en-GB" dirty="0">
              <a:solidFill>
                <a:prstClr val="black"/>
              </a:solidFill>
            </a:endParaRPr>
          </a:p>
          <a:p>
            <a:pPr marL="357188" indent="-357188">
              <a:buFont typeface="+mj-lt"/>
              <a:buAutoNum type="romanUcPeriod"/>
            </a:pPr>
            <a:r>
              <a:rPr lang="en-GB" dirty="0" smtClean="0">
                <a:solidFill>
                  <a:prstClr val="black"/>
                </a:solidFill>
              </a:rPr>
              <a:t>Permanent synchronous operation (in 2025 if everything is fine</a:t>
            </a:r>
            <a:r>
              <a:rPr lang="en-GB" dirty="0">
                <a:solidFill>
                  <a:prstClr val="black"/>
                </a:solidFill>
                <a:sym typeface="Wingdings" panose="05000000000000000000" pitchFamily="2" charset="2"/>
              </a:rPr>
              <a:t>)</a:t>
            </a:r>
            <a:endParaRPr lang="en-GB" dirty="0" smtClean="0">
              <a:solidFill>
                <a:prstClr val="black"/>
              </a:solidFill>
            </a:endParaRPr>
          </a:p>
        </p:txBody>
      </p:sp>
      <p:pic>
        <p:nvPicPr>
          <p:cNvPr id="5122" name="Picture 2" descr="Afbeeldingsresultaat voor go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076" y="703220"/>
            <a:ext cx="2650487" cy="164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4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Baltic </a:t>
            </a:r>
            <a:r>
              <a:rPr lang="en-GB" dirty="0" smtClean="0"/>
              <a:t>synchronization plan</a:t>
            </a:r>
            <a:endParaRPr lang="en-GB"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2</a:t>
            </a:fld>
            <a:endParaRPr lang="en-IE" dirty="0"/>
          </a:p>
        </p:txBody>
      </p:sp>
      <p:sp>
        <p:nvSpPr>
          <p:cNvPr id="4" name="Content Placeholder 3"/>
          <p:cNvSpPr>
            <a:spLocks noGrp="1"/>
          </p:cNvSpPr>
          <p:nvPr>
            <p:ph sz="quarter" idx="22"/>
          </p:nvPr>
        </p:nvSpPr>
        <p:spPr>
          <a:xfrm>
            <a:off x="1504951" y="1880940"/>
            <a:ext cx="10171112" cy="805070"/>
          </a:xfrm>
          <a:solidFill>
            <a:schemeClr val="bg1">
              <a:lumMod val="65000"/>
            </a:schemeClr>
          </a:solidFill>
        </p:spPr>
        <p:txBody>
          <a:bodyPr/>
          <a:lstStyle/>
          <a:p>
            <a:r>
              <a:rPr lang="en-GB" sz="2800" dirty="0" smtClean="0"/>
              <a:t>Outcome of the Baltic Frequency Stability Study</a:t>
            </a:r>
            <a:endParaRPr lang="en-GB" sz="2800" dirty="0"/>
          </a:p>
        </p:txBody>
      </p:sp>
      <p:sp>
        <p:nvSpPr>
          <p:cNvPr id="6" name="Content Placeholder 5"/>
          <p:cNvSpPr>
            <a:spLocks noGrp="1"/>
          </p:cNvSpPr>
          <p:nvPr>
            <p:ph sz="quarter" idx="24"/>
          </p:nvPr>
        </p:nvSpPr>
        <p:spPr>
          <a:xfrm>
            <a:off x="1983701" y="3260376"/>
            <a:ext cx="9116019" cy="805070"/>
          </a:xfrm>
          <a:solidFill>
            <a:schemeClr val="bg1">
              <a:lumMod val="65000"/>
            </a:schemeClr>
          </a:solidFill>
        </p:spPr>
        <p:txBody>
          <a:bodyPr/>
          <a:lstStyle/>
          <a:p>
            <a:r>
              <a:rPr lang="en-GB" sz="2800" dirty="0" smtClean="0"/>
              <a:t>Effects </a:t>
            </a:r>
            <a:r>
              <a:rPr lang="en-GB" sz="2800" dirty="0"/>
              <a:t>on other synchronous areas</a:t>
            </a:r>
          </a:p>
        </p:txBody>
      </p:sp>
      <p:sp>
        <p:nvSpPr>
          <p:cNvPr id="8" name="Text Placeholder 7"/>
          <p:cNvSpPr>
            <a:spLocks noGrp="1"/>
          </p:cNvSpPr>
          <p:nvPr>
            <p:ph type="body" sz="quarter" idx="31"/>
          </p:nvPr>
        </p:nvSpPr>
        <p:spPr>
          <a:xfrm>
            <a:off x="818346" y="3212911"/>
            <a:ext cx="900000" cy="900000"/>
          </a:xfrm>
        </p:spPr>
        <p:txBody>
          <a:bodyPr/>
          <a:lstStyle/>
          <a:p>
            <a:r>
              <a:rPr lang="fr-FR" dirty="0"/>
              <a:t>2</a:t>
            </a:r>
          </a:p>
        </p:txBody>
      </p:sp>
      <p:sp>
        <p:nvSpPr>
          <p:cNvPr id="9" name="Text Placeholder 7"/>
          <p:cNvSpPr>
            <a:spLocks noGrp="1"/>
          </p:cNvSpPr>
          <p:nvPr>
            <p:ph type="body" sz="quarter" idx="31"/>
          </p:nvPr>
        </p:nvSpPr>
        <p:spPr>
          <a:xfrm>
            <a:off x="1268346" y="4543904"/>
            <a:ext cx="900000" cy="900000"/>
          </a:xfrm>
        </p:spPr>
        <p:txBody>
          <a:bodyPr/>
          <a:lstStyle/>
          <a:p>
            <a:r>
              <a:rPr lang="fr-FR" dirty="0"/>
              <a:t>3</a:t>
            </a:r>
          </a:p>
        </p:txBody>
      </p:sp>
      <p:sp>
        <p:nvSpPr>
          <p:cNvPr id="10" name="Content Placeholder 5"/>
          <p:cNvSpPr>
            <a:spLocks noGrp="1"/>
          </p:cNvSpPr>
          <p:nvPr>
            <p:ph sz="quarter" idx="24"/>
          </p:nvPr>
        </p:nvSpPr>
        <p:spPr>
          <a:xfrm>
            <a:off x="2458905" y="4638834"/>
            <a:ext cx="8229223" cy="805070"/>
          </a:xfrm>
          <a:solidFill>
            <a:schemeClr val="bg1">
              <a:lumMod val="65000"/>
            </a:schemeClr>
          </a:solidFill>
        </p:spPr>
        <p:txBody>
          <a:bodyPr/>
          <a:lstStyle/>
          <a:p>
            <a:r>
              <a:rPr lang="en-GB" sz="2800" dirty="0" smtClean="0"/>
              <a:t>State of play of </a:t>
            </a:r>
            <a:r>
              <a:rPr lang="en-GB" sz="2800" dirty="0"/>
              <a:t>ENTSO-E procedure (system extension process)</a:t>
            </a:r>
          </a:p>
        </p:txBody>
      </p:sp>
      <p:sp>
        <p:nvSpPr>
          <p:cNvPr id="11" name="Text Placeholder 7"/>
          <p:cNvSpPr>
            <a:spLocks noGrp="1"/>
          </p:cNvSpPr>
          <p:nvPr>
            <p:ph type="body" sz="quarter" idx="31"/>
          </p:nvPr>
        </p:nvSpPr>
        <p:spPr>
          <a:xfrm>
            <a:off x="368346" y="1833475"/>
            <a:ext cx="900000" cy="900000"/>
          </a:xfrm>
        </p:spPr>
        <p:txBody>
          <a:bodyPr/>
          <a:lstStyle/>
          <a:p>
            <a:r>
              <a:rPr lang="fr-FR" dirty="0"/>
              <a:t>1</a:t>
            </a:r>
          </a:p>
        </p:txBody>
      </p:sp>
    </p:spTree>
    <p:extLst>
      <p:ext uri="{BB962C8B-B14F-4D97-AF65-F5344CB8AC3E}">
        <p14:creationId xmlns:p14="http://schemas.microsoft.com/office/powerpoint/2010/main" val="133084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Baltic synchronization </a:t>
            </a:r>
            <a:r>
              <a:rPr lang="en-GB" dirty="0" smtClean="0"/>
              <a:t>plan</a:t>
            </a:r>
            <a:endParaRPr lang="en-GB"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3</a:t>
            </a:fld>
            <a:endParaRPr lang="en-IE" dirty="0"/>
          </a:p>
        </p:txBody>
      </p:sp>
      <p:sp>
        <p:nvSpPr>
          <p:cNvPr id="4" name="Content Placeholder 3"/>
          <p:cNvSpPr>
            <a:spLocks noGrp="1"/>
          </p:cNvSpPr>
          <p:nvPr>
            <p:ph sz="quarter" idx="22"/>
          </p:nvPr>
        </p:nvSpPr>
        <p:spPr>
          <a:xfrm>
            <a:off x="1504951" y="1880940"/>
            <a:ext cx="10171112" cy="805070"/>
          </a:xfrm>
          <a:solidFill>
            <a:schemeClr val="accent4">
              <a:lumMod val="60000"/>
              <a:lumOff val="40000"/>
            </a:schemeClr>
          </a:solidFill>
        </p:spPr>
        <p:txBody>
          <a:bodyPr/>
          <a:lstStyle/>
          <a:p>
            <a:r>
              <a:rPr lang="en-GB" sz="2800" dirty="0" smtClean="0"/>
              <a:t>Outcome of the Baltic Frequency Stability Study</a:t>
            </a:r>
            <a:endParaRPr lang="en-GB" sz="2800" dirty="0"/>
          </a:p>
        </p:txBody>
      </p:sp>
      <p:sp>
        <p:nvSpPr>
          <p:cNvPr id="6" name="Content Placeholder 5"/>
          <p:cNvSpPr>
            <a:spLocks noGrp="1"/>
          </p:cNvSpPr>
          <p:nvPr>
            <p:ph sz="quarter" idx="24"/>
          </p:nvPr>
        </p:nvSpPr>
        <p:spPr>
          <a:xfrm>
            <a:off x="1983701" y="3260376"/>
            <a:ext cx="9116019" cy="805070"/>
          </a:xfrm>
          <a:solidFill>
            <a:schemeClr val="bg1">
              <a:lumMod val="85000"/>
            </a:schemeClr>
          </a:solidFill>
        </p:spPr>
        <p:txBody>
          <a:bodyPr/>
          <a:lstStyle/>
          <a:p>
            <a:r>
              <a:rPr lang="en-GB" sz="2800" dirty="0" smtClean="0">
                <a:solidFill>
                  <a:schemeClr val="bg1"/>
                </a:solidFill>
              </a:rPr>
              <a:t>Effects </a:t>
            </a:r>
            <a:r>
              <a:rPr lang="en-GB" sz="2800" dirty="0">
                <a:solidFill>
                  <a:schemeClr val="bg1"/>
                </a:solidFill>
              </a:rPr>
              <a:t>on other synchronous areas</a:t>
            </a:r>
          </a:p>
        </p:txBody>
      </p:sp>
      <p:sp>
        <p:nvSpPr>
          <p:cNvPr id="8" name="Text Placeholder 7"/>
          <p:cNvSpPr>
            <a:spLocks noGrp="1"/>
          </p:cNvSpPr>
          <p:nvPr>
            <p:ph type="body" sz="quarter" idx="31"/>
          </p:nvPr>
        </p:nvSpPr>
        <p:spPr>
          <a:xfrm>
            <a:off x="818346" y="3212911"/>
            <a:ext cx="900000" cy="900000"/>
          </a:xfrm>
          <a:solidFill>
            <a:schemeClr val="accent2">
              <a:lumMod val="40000"/>
              <a:lumOff val="60000"/>
            </a:schemeClr>
          </a:solidFill>
        </p:spPr>
        <p:txBody>
          <a:bodyPr/>
          <a:lstStyle/>
          <a:p>
            <a:r>
              <a:rPr lang="fr-FR" dirty="0"/>
              <a:t>2</a:t>
            </a:r>
          </a:p>
        </p:txBody>
      </p:sp>
      <p:sp>
        <p:nvSpPr>
          <p:cNvPr id="9" name="Text Placeholder 7"/>
          <p:cNvSpPr>
            <a:spLocks noGrp="1"/>
          </p:cNvSpPr>
          <p:nvPr>
            <p:ph type="body" sz="quarter" idx="31"/>
          </p:nvPr>
        </p:nvSpPr>
        <p:spPr>
          <a:xfrm>
            <a:off x="1268346" y="4543904"/>
            <a:ext cx="900000" cy="900000"/>
          </a:xfrm>
          <a:solidFill>
            <a:schemeClr val="accent2">
              <a:lumMod val="60000"/>
              <a:lumOff val="40000"/>
            </a:schemeClr>
          </a:solidFill>
        </p:spPr>
        <p:txBody>
          <a:bodyPr/>
          <a:lstStyle/>
          <a:p>
            <a:r>
              <a:rPr lang="fr-FR" dirty="0"/>
              <a:t>3</a:t>
            </a:r>
          </a:p>
        </p:txBody>
      </p:sp>
      <p:sp>
        <p:nvSpPr>
          <p:cNvPr id="10" name="Content Placeholder 5"/>
          <p:cNvSpPr>
            <a:spLocks noGrp="1"/>
          </p:cNvSpPr>
          <p:nvPr>
            <p:ph sz="quarter" idx="24"/>
          </p:nvPr>
        </p:nvSpPr>
        <p:spPr>
          <a:xfrm>
            <a:off x="2458905" y="4638834"/>
            <a:ext cx="8229223" cy="805070"/>
          </a:xfrm>
          <a:solidFill>
            <a:schemeClr val="bg1">
              <a:lumMod val="85000"/>
            </a:schemeClr>
          </a:solidFill>
        </p:spPr>
        <p:txBody>
          <a:bodyPr/>
          <a:lstStyle/>
          <a:p>
            <a:r>
              <a:rPr lang="en-GB" sz="2800" dirty="0" smtClean="0">
                <a:solidFill>
                  <a:schemeClr val="bg1"/>
                </a:solidFill>
              </a:rPr>
              <a:t>State of play of ENTSO-E procedure</a:t>
            </a:r>
            <a:r>
              <a:rPr lang="en-GB" sz="2800" dirty="0"/>
              <a:t> </a:t>
            </a:r>
            <a:r>
              <a:rPr lang="en-GB" sz="2800" dirty="0">
                <a:solidFill>
                  <a:schemeClr val="bg1"/>
                </a:solidFill>
              </a:rPr>
              <a:t>(system extension process)</a:t>
            </a:r>
            <a:r>
              <a:rPr lang="en-GB" sz="2800" dirty="0" smtClean="0">
                <a:solidFill>
                  <a:schemeClr val="bg1"/>
                </a:solidFill>
              </a:rPr>
              <a:t> </a:t>
            </a:r>
            <a:endParaRPr lang="en-GB" sz="2800" dirty="0">
              <a:solidFill>
                <a:schemeClr val="bg1"/>
              </a:solidFill>
            </a:endParaRPr>
          </a:p>
        </p:txBody>
      </p:sp>
      <p:sp>
        <p:nvSpPr>
          <p:cNvPr id="11" name="Text Placeholder 7"/>
          <p:cNvSpPr>
            <a:spLocks noGrp="1"/>
          </p:cNvSpPr>
          <p:nvPr>
            <p:ph type="body" sz="quarter" idx="31"/>
          </p:nvPr>
        </p:nvSpPr>
        <p:spPr>
          <a:xfrm>
            <a:off x="368346" y="1833475"/>
            <a:ext cx="900000" cy="900000"/>
          </a:xfrm>
        </p:spPr>
        <p:txBody>
          <a:bodyPr/>
          <a:lstStyle/>
          <a:p>
            <a:r>
              <a:rPr lang="fr-FR" dirty="0"/>
              <a:t>1</a:t>
            </a:r>
          </a:p>
        </p:txBody>
      </p:sp>
    </p:spTree>
    <p:extLst>
      <p:ext uri="{BB962C8B-B14F-4D97-AF65-F5344CB8AC3E}">
        <p14:creationId xmlns:p14="http://schemas.microsoft.com/office/powerpoint/2010/main" val="84940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99"/>
          <p:cNvSpPr>
            <a:spLocks noChangeArrowheads="1"/>
          </p:cNvSpPr>
          <p:nvPr/>
        </p:nvSpPr>
        <p:spPr bwMode="auto">
          <a:xfrm rot="16200000">
            <a:off x="6423624" y="5556154"/>
            <a:ext cx="673682" cy="448266"/>
          </a:xfrm>
          <a:prstGeom prst="ellipse">
            <a:avLst/>
          </a:prstGeom>
          <a:solidFill>
            <a:srgbClr val="0099FF"/>
          </a:solidFill>
          <a:ln w="6350">
            <a:solidFill>
              <a:schemeClr val="tx1"/>
            </a:solidFill>
            <a:round/>
            <a:headEnd/>
            <a:tailEnd/>
          </a:ln>
        </p:spPr>
        <p:txBody>
          <a:bodyPr wrap="none" anchor="ctr"/>
          <a:lstStyle>
            <a:lvl1pPr eaLnBrk="0" hangingPunct="0">
              <a:defRPr sz="2800" b="1">
                <a:solidFill>
                  <a:srgbClr val="000066"/>
                </a:solidFill>
                <a:latin typeface="Verdana" panose="020B0604030504040204" pitchFamily="34" charset="0"/>
              </a:defRPr>
            </a:lvl1pPr>
            <a:lvl2pPr marL="742950" indent="-285750" eaLnBrk="0" hangingPunct="0">
              <a:defRPr sz="2800" b="1">
                <a:solidFill>
                  <a:srgbClr val="000066"/>
                </a:solidFill>
                <a:latin typeface="Verdana" panose="020B0604030504040204" pitchFamily="34" charset="0"/>
              </a:defRPr>
            </a:lvl2pPr>
            <a:lvl3pPr marL="1143000" indent="-228600" eaLnBrk="0" hangingPunct="0">
              <a:defRPr sz="2800" b="1">
                <a:solidFill>
                  <a:srgbClr val="000066"/>
                </a:solidFill>
                <a:latin typeface="Verdana" panose="020B0604030504040204" pitchFamily="34" charset="0"/>
              </a:defRPr>
            </a:lvl3pPr>
            <a:lvl4pPr marL="1600200" indent="-228600" eaLnBrk="0" hangingPunct="0">
              <a:defRPr sz="2800" b="1">
                <a:solidFill>
                  <a:srgbClr val="000066"/>
                </a:solidFill>
                <a:latin typeface="Verdana" panose="020B0604030504040204" pitchFamily="34" charset="0"/>
              </a:defRPr>
            </a:lvl4pPr>
            <a:lvl5pPr marL="2057400" indent="-228600" eaLnBrk="0" hangingPunct="0">
              <a:defRPr sz="2800" b="1">
                <a:solidFill>
                  <a:srgbClr val="000066"/>
                </a:solidFill>
                <a:latin typeface="Verdana" panose="020B0604030504040204" pitchFamily="34" charset="0"/>
              </a:defRPr>
            </a:lvl5pPr>
            <a:lvl6pPr marL="2514600" indent="-228600" eaLnBrk="0" fontAlgn="base" hangingPunct="0">
              <a:spcBef>
                <a:spcPct val="0"/>
              </a:spcBef>
              <a:spcAft>
                <a:spcPct val="0"/>
              </a:spcAft>
              <a:defRPr sz="2800" b="1">
                <a:solidFill>
                  <a:srgbClr val="000066"/>
                </a:solidFill>
                <a:latin typeface="Verdana" panose="020B0604030504040204" pitchFamily="34" charset="0"/>
              </a:defRPr>
            </a:lvl6pPr>
            <a:lvl7pPr marL="2971800" indent="-228600" eaLnBrk="0" fontAlgn="base" hangingPunct="0">
              <a:spcBef>
                <a:spcPct val="0"/>
              </a:spcBef>
              <a:spcAft>
                <a:spcPct val="0"/>
              </a:spcAft>
              <a:defRPr sz="2800" b="1">
                <a:solidFill>
                  <a:srgbClr val="000066"/>
                </a:solidFill>
                <a:latin typeface="Verdana" panose="020B0604030504040204" pitchFamily="34" charset="0"/>
              </a:defRPr>
            </a:lvl7pPr>
            <a:lvl8pPr marL="3429000" indent="-228600" eaLnBrk="0" fontAlgn="base" hangingPunct="0">
              <a:spcBef>
                <a:spcPct val="0"/>
              </a:spcBef>
              <a:spcAft>
                <a:spcPct val="0"/>
              </a:spcAft>
              <a:defRPr sz="2800" b="1">
                <a:solidFill>
                  <a:srgbClr val="000066"/>
                </a:solidFill>
                <a:latin typeface="Verdana" panose="020B0604030504040204" pitchFamily="34" charset="0"/>
              </a:defRPr>
            </a:lvl8pPr>
            <a:lvl9pPr marL="3886200" indent="-228600" eaLnBrk="0" fontAlgn="base" hangingPunct="0">
              <a:spcBef>
                <a:spcPct val="0"/>
              </a:spcBef>
              <a:spcAft>
                <a:spcPct val="0"/>
              </a:spcAft>
              <a:defRPr sz="2800" b="1">
                <a:solidFill>
                  <a:srgbClr val="000066"/>
                </a:solidFill>
                <a:latin typeface="Verdana" panose="020B0604030504040204" pitchFamily="34" charset="0"/>
              </a:defRPr>
            </a:lvl9pPr>
          </a:lstStyle>
          <a:p>
            <a:pPr eaLnBrk="1" hangingPunct="1"/>
            <a:endParaRPr lang="pl-PL" altLang="pl-PL"/>
          </a:p>
        </p:txBody>
      </p:sp>
      <p:sp>
        <p:nvSpPr>
          <p:cNvPr id="28" name="Tytuł 1"/>
          <p:cNvSpPr txBox="1">
            <a:spLocks/>
          </p:cNvSpPr>
          <p:nvPr/>
        </p:nvSpPr>
        <p:spPr>
          <a:xfrm>
            <a:off x="232730" y="402901"/>
            <a:ext cx="7246171" cy="12679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000" b="1" dirty="0" smtClean="0">
                <a:latin typeface="Century Gothic" panose="020B0502020202020204" pitchFamily="34" charset="0"/>
              </a:rPr>
              <a:t>Baltic Frequency Stability Study</a:t>
            </a:r>
            <a:endParaRPr lang="en-GB" sz="4000" b="1" dirty="0">
              <a:latin typeface="Century Gothic" panose="020B0502020202020204" pitchFamily="34" charset="0"/>
            </a:endParaRPr>
          </a:p>
        </p:txBody>
      </p:sp>
      <p:sp>
        <p:nvSpPr>
          <p:cNvPr id="29" name="Symbol zastępczy zawartości 2"/>
          <p:cNvSpPr txBox="1">
            <a:spLocks/>
          </p:cNvSpPr>
          <p:nvPr/>
        </p:nvSpPr>
        <p:spPr>
          <a:xfrm>
            <a:off x="295391" y="2040529"/>
            <a:ext cx="6165303" cy="16587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t>S</a:t>
            </a:r>
            <a:r>
              <a:rPr lang="pl-PL" sz="1800" dirty="0" smtClean="0"/>
              <a:t>cenario n</a:t>
            </a:r>
            <a:r>
              <a:rPr lang="en-GB" sz="1800" dirty="0" smtClean="0"/>
              <a:t>umber</a:t>
            </a:r>
            <a:r>
              <a:rPr lang="pl-PL" sz="1800" dirty="0" smtClean="0"/>
              <a:t> 3 from previous studies</a:t>
            </a:r>
          </a:p>
          <a:p>
            <a:r>
              <a:rPr lang="en-GB" sz="1800" dirty="0"/>
              <a:t>S</a:t>
            </a:r>
            <a:r>
              <a:rPr lang="pl-PL" sz="1800" dirty="0" smtClean="0"/>
              <a:t>ynchronous interface on existing double circuit 400 kV AC line</a:t>
            </a:r>
            <a:r>
              <a:rPr lang="en-GB" sz="1800" dirty="0" smtClean="0"/>
              <a:t> between Poland and Lithuania</a:t>
            </a:r>
            <a:endParaRPr lang="pl-PL" sz="1800" dirty="0" smtClean="0"/>
          </a:p>
          <a:p>
            <a:r>
              <a:rPr lang="en-GB" sz="1800" dirty="0"/>
              <a:t>N</a:t>
            </a:r>
            <a:r>
              <a:rPr lang="pl-PL" sz="1800" dirty="0" smtClean="0"/>
              <a:t>ew </a:t>
            </a:r>
            <a:r>
              <a:rPr lang="en-GB" sz="1800" dirty="0" smtClean="0"/>
              <a:t>submarine </a:t>
            </a:r>
            <a:r>
              <a:rPr lang="pl-PL" sz="1800" dirty="0" smtClean="0"/>
              <a:t>HVDC link </a:t>
            </a:r>
            <a:r>
              <a:rPr lang="en-GB" sz="1800" dirty="0" smtClean="0"/>
              <a:t>between Poland and Lithuania</a:t>
            </a:r>
            <a:r>
              <a:rPr lang="pl-PL" sz="1800" dirty="0" smtClean="0"/>
              <a:t>  </a:t>
            </a:r>
          </a:p>
          <a:p>
            <a:endParaRPr lang="en-GB" dirty="0"/>
          </a:p>
        </p:txBody>
      </p:sp>
      <p:sp>
        <p:nvSpPr>
          <p:cNvPr id="32" name="Freeform 19"/>
          <p:cNvSpPr>
            <a:spLocks/>
          </p:cNvSpPr>
          <p:nvPr/>
        </p:nvSpPr>
        <p:spPr bwMode="auto">
          <a:xfrm>
            <a:off x="8329326" y="5448785"/>
            <a:ext cx="932395" cy="481567"/>
          </a:xfrm>
          <a:custGeom>
            <a:avLst/>
            <a:gdLst>
              <a:gd name="T0" fmla="*/ 0 w 399"/>
              <a:gd name="T1" fmla="*/ 2147483647 h 206"/>
              <a:gd name="T2" fmla="*/ 2147483647 w 399"/>
              <a:gd name="T3" fmla="*/ 2147483647 h 206"/>
              <a:gd name="T4" fmla="*/ 2147483647 w 399"/>
              <a:gd name="T5" fmla="*/ 2147483647 h 206"/>
              <a:gd name="T6" fmla="*/ 2147483647 w 399"/>
              <a:gd name="T7" fmla="*/ 2147483647 h 206"/>
              <a:gd name="T8" fmla="*/ 2147483647 w 399"/>
              <a:gd name="T9" fmla="*/ 2147483647 h 206"/>
              <a:gd name="T10" fmla="*/ 2147483647 w 399"/>
              <a:gd name="T11" fmla="*/ 2147483647 h 206"/>
              <a:gd name="T12" fmla="*/ 2147483647 w 399"/>
              <a:gd name="T13" fmla="*/ 2147483647 h 206"/>
              <a:gd name="T14" fmla="*/ 2147483647 w 399"/>
              <a:gd name="T15" fmla="*/ 2147483647 h 206"/>
              <a:gd name="T16" fmla="*/ 2147483647 w 399"/>
              <a:gd name="T17" fmla="*/ 2147483647 h 206"/>
              <a:gd name="T18" fmla="*/ 2147483647 w 399"/>
              <a:gd name="T19" fmla="*/ 2147483647 h 206"/>
              <a:gd name="T20" fmla="*/ 2147483647 w 399"/>
              <a:gd name="T21" fmla="*/ 2147483647 h 206"/>
              <a:gd name="T22" fmla="*/ 2147483647 w 399"/>
              <a:gd name="T23" fmla="*/ 2147483647 h 206"/>
              <a:gd name="T24" fmla="*/ 2147483647 w 399"/>
              <a:gd name="T25" fmla="*/ 2147483647 h 206"/>
              <a:gd name="T26" fmla="*/ 2147483647 w 399"/>
              <a:gd name="T27" fmla="*/ 2147483647 h 206"/>
              <a:gd name="T28" fmla="*/ 2147483647 w 399"/>
              <a:gd name="T29" fmla="*/ 2147483647 h 206"/>
              <a:gd name="T30" fmla="*/ 2147483647 w 399"/>
              <a:gd name="T31" fmla="*/ 2147483647 h 206"/>
              <a:gd name="T32" fmla="*/ 2147483647 w 399"/>
              <a:gd name="T33" fmla="*/ 2147483647 h 206"/>
              <a:gd name="T34" fmla="*/ 2147483647 w 399"/>
              <a:gd name="T35" fmla="*/ 2147483647 h 206"/>
              <a:gd name="T36" fmla="*/ 2147483647 w 399"/>
              <a:gd name="T37" fmla="*/ 2147483647 h 206"/>
              <a:gd name="T38" fmla="*/ 2147483647 w 399"/>
              <a:gd name="T39" fmla="*/ 2147483647 h 206"/>
              <a:gd name="T40" fmla="*/ 2147483647 w 399"/>
              <a:gd name="T41" fmla="*/ 0 h 206"/>
              <a:gd name="T42" fmla="*/ 0 w 399"/>
              <a:gd name="T43" fmla="*/ 2147483647 h 2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9"/>
              <a:gd name="T67" fmla="*/ 0 h 206"/>
              <a:gd name="T68" fmla="*/ 399 w 399"/>
              <a:gd name="T69" fmla="*/ 206 h 2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9" h="206">
                <a:moveTo>
                  <a:pt x="0" y="102"/>
                </a:moveTo>
                <a:lnTo>
                  <a:pt x="30" y="176"/>
                </a:lnTo>
                <a:lnTo>
                  <a:pt x="76" y="206"/>
                </a:lnTo>
                <a:lnTo>
                  <a:pt x="98" y="206"/>
                </a:lnTo>
                <a:lnTo>
                  <a:pt x="119" y="206"/>
                </a:lnTo>
                <a:lnTo>
                  <a:pt x="211" y="153"/>
                </a:lnTo>
                <a:lnTo>
                  <a:pt x="249" y="148"/>
                </a:lnTo>
                <a:lnTo>
                  <a:pt x="263" y="131"/>
                </a:lnTo>
                <a:lnTo>
                  <a:pt x="287" y="118"/>
                </a:lnTo>
                <a:lnTo>
                  <a:pt x="325" y="110"/>
                </a:lnTo>
                <a:lnTo>
                  <a:pt x="384" y="124"/>
                </a:lnTo>
                <a:lnTo>
                  <a:pt x="399" y="43"/>
                </a:lnTo>
                <a:lnTo>
                  <a:pt x="384" y="43"/>
                </a:lnTo>
                <a:lnTo>
                  <a:pt x="360" y="20"/>
                </a:lnTo>
                <a:lnTo>
                  <a:pt x="325" y="14"/>
                </a:lnTo>
                <a:lnTo>
                  <a:pt x="301" y="28"/>
                </a:lnTo>
                <a:lnTo>
                  <a:pt x="255" y="28"/>
                </a:lnTo>
                <a:lnTo>
                  <a:pt x="233" y="49"/>
                </a:lnTo>
                <a:lnTo>
                  <a:pt x="187" y="14"/>
                </a:lnTo>
                <a:lnTo>
                  <a:pt x="157" y="28"/>
                </a:lnTo>
                <a:lnTo>
                  <a:pt x="109" y="0"/>
                </a:lnTo>
                <a:lnTo>
                  <a:pt x="0" y="10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7" name="Freeform 20"/>
          <p:cNvSpPr>
            <a:spLocks/>
          </p:cNvSpPr>
          <p:nvPr/>
        </p:nvSpPr>
        <p:spPr bwMode="auto">
          <a:xfrm>
            <a:off x="10002003" y="5630654"/>
            <a:ext cx="655750" cy="683926"/>
          </a:xfrm>
          <a:custGeom>
            <a:avLst/>
            <a:gdLst>
              <a:gd name="T0" fmla="*/ 0 w 280"/>
              <a:gd name="T1" fmla="*/ 2147483647 h 292"/>
              <a:gd name="T2" fmla="*/ 2147483647 w 280"/>
              <a:gd name="T3" fmla="*/ 2147483647 h 292"/>
              <a:gd name="T4" fmla="*/ 2147483647 w 280"/>
              <a:gd name="T5" fmla="*/ 2147483647 h 292"/>
              <a:gd name="T6" fmla="*/ 2147483647 w 280"/>
              <a:gd name="T7" fmla="*/ 2147483647 h 292"/>
              <a:gd name="T8" fmla="*/ 2147483647 w 280"/>
              <a:gd name="T9" fmla="*/ 2147483647 h 292"/>
              <a:gd name="T10" fmla="*/ 2147483647 w 280"/>
              <a:gd name="T11" fmla="*/ 2147483647 h 292"/>
              <a:gd name="T12" fmla="*/ 2147483647 w 280"/>
              <a:gd name="T13" fmla="*/ 2147483647 h 292"/>
              <a:gd name="T14" fmla="*/ 2147483647 w 280"/>
              <a:gd name="T15" fmla="*/ 2147483647 h 292"/>
              <a:gd name="T16" fmla="*/ 2147483647 w 280"/>
              <a:gd name="T17" fmla="*/ 2147483647 h 292"/>
              <a:gd name="T18" fmla="*/ 2147483647 w 280"/>
              <a:gd name="T19" fmla="*/ 2147483647 h 292"/>
              <a:gd name="T20" fmla="*/ 2147483647 w 280"/>
              <a:gd name="T21" fmla="*/ 2147483647 h 292"/>
              <a:gd name="T22" fmla="*/ 2147483647 w 280"/>
              <a:gd name="T23" fmla="*/ 2147483647 h 292"/>
              <a:gd name="T24" fmla="*/ 2147483647 w 280"/>
              <a:gd name="T25" fmla="*/ 2147483647 h 292"/>
              <a:gd name="T26" fmla="*/ 2147483647 w 280"/>
              <a:gd name="T27" fmla="*/ 2147483647 h 292"/>
              <a:gd name="T28" fmla="*/ 2147483647 w 280"/>
              <a:gd name="T29" fmla="*/ 2147483647 h 292"/>
              <a:gd name="T30" fmla="*/ 2147483647 w 280"/>
              <a:gd name="T31" fmla="*/ 2147483647 h 292"/>
              <a:gd name="T32" fmla="*/ 2147483647 w 280"/>
              <a:gd name="T33" fmla="*/ 2147483647 h 292"/>
              <a:gd name="T34" fmla="*/ 2147483647 w 280"/>
              <a:gd name="T35" fmla="*/ 2147483647 h 292"/>
              <a:gd name="T36" fmla="*/ 2147483647 w 280"/>
              <a:gd name="T37" fmla="*/ 2147483647 h 292"/>
              <a:gd name="T38" fmla="*/ 2147483647 w 280"/>
              <a:gd name="T39" fmla="*/ 2147483647 h 292"/>
              <a:gd name="T40" fmla="*/ 2147483647 w 280"/>
              <a:gd name="T41" fmla="*/ 2147483647 h 292"/>
              <a:gd name="T42" fmla="*/ 2147483647 w 280"/>
              <a:gd name="T43" fmla="*/ 2147483647 h 292"/>
              <a:gd name="T44" fmla="*/ 2147483647 w 280"/>
              <a:gd name="T45" fmla="*/ 2147483647 h 292"/>
              <a:gd name="T46" fmla="*/ 2147483647 w 280"/>
              <a:gd name="T47" fmla="*/ 2147483647 h 292"/>
              <a:gd name="T48" fmla="*/ 2147483647 w 280"/>
              <a:gd name="T49" fmla="*/ 2147483647 h 292"/>
              <a:gd name="T50" fmla="*/ 2147483647 w 280"/>
              <a:gd name="T51" fmla="*/ 2147483647 h 292"/>
              <a:gd name="T52" fmla="*/ 2147483647 w 280"/>
              <a:gd name="T53" fmla="*/ 2147483647 h 292"/>
              <a:gd name="T54" fmla="*/ 2147483647 w 280"/>
              <a:gd name="T55" fmla="*/ 2147483647 h 292"/>
              <a:gd name="T56" fmla="*/ 2147483647 w 280"/>
              <a:gd name="T57" fmla="*/ 2147483647 h 292"/>
              <a:gd name="T58" fmla="*/ 2147483647 w 280"/>
              <a:gd name="T59" fmla="*/ 2147483647 h 292"/>
              <a:gd name="T60" fmla="*/ 2147483647 w 280"/>
              <a:gd name="T61" fmla="*/ 2147483647 h 292"/>
              <a:gd name="T62" fmla="*/ 2147483647 w 280"/>
              <a:gd name="T63" fmla="*/ 2147483647 h 292"/>
              <a:gd name="T64" fmla="*/ 2147483647 w 280"/>
              <a:gd name="T65" fmla="*/ 2147483647 h 292"/>
              <a:gd name="T66" fmla="*/ 2147483647 w 280"/>
              <a:gd name="T67" fmla="*/ 2147483647 h 292"/>
              <a:gd name="T68" fmla="*/ 2147483647 w 280"/>
              <a:gd name="T69" fmla="*/ 2147483647 h 292"/>
              <a:gd name="T70" fmla="*/ 2147483647 w 280"/>
              <a:gd name="T71" fmla="*/ 2147483647 h 292"/>
              <a:gd name="T72" fmla="*/ 2147483647 w 280"/>
              <a:gd name="T73" fmla="*/ 2147483647 h 292"/>
              <a:gd name="T74" fmla="*/ 2147483647 w 280"/>
              <a:gd name="T75" fmla="*/ 2147483647 h 292"/>
              <a:gd name="T76" fmla="*/ 2147483647 w 280"/>
              <a:gd name="T77" fmla="*/ 2147483647 h 292"/>
              <a:gd name="T78" fmla="*/ 2147483647 w 280"/>
              <a:gd name="T79" fmla="*/ 2147483647 h 292"/>
              <a:gd name="T80" fmla="*/ 2147483647 w 280"/>
              <a:gd name="T81" fmla="*/ 2147483647 h 292"/>
              <a:gd name="T82" fmla="*/ 2147483647 w 280"/>
              <a:gd name="T83" fmla="*/ 0 h 292"/>
              <a:gd name="T84" fmla="*/ 2147483647 w 280"/>
              <a:gd name="T85" fmla="*/ 2147483647 h 292"/>
              <a:gd name="T86" fmla="*/ 2147483647 w 280"/>
              <a:gd name="T87" fmla="*/ 2147483647 h 292"/>
              <a:gd name="T88" fmla="*/ 0 w 280"/>
              <a:gd name="T89" fmla="*/ 2147483647 h 2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0"/>
              <a:gd name="T136" fmla="*/ 0 h 292"/>
              <a:gd name="T137" fmla="*/ 280 w 280"/>
              <a:gd name="T138" fmla="*/ 292 h 2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0" h="292">
                <a:moveTo>
                  <a:pt x="0" y="24"/>
                </a:moveTo>
                <a:lnTo>
                  <a:pt x="16" y="24"/>
                </a:lnTo>
                <a:lnTo>
                  <a:pt x="38" y="40"/>
                </a:lnTo>
                <a:lnTo>
                  <a:pt x="62" y="75"/>
                </a:lnTo>
                <a:lnTo>
                  <a:pt x="122" y="142"/>
                </a:lnTo>
                <a:lnTo>
                  <a:pt x="137" y="179"/>
                </a:lnTo>
                <a:lnTo>
                  <a:pt x="137" y="232"/>
                </a:lnTo>
                <a:lnTo>
                  <a:pt x="152" y="262"/>
                </a:lnTo>
                <a:lnTo>
                  <a:pt x="174" y="292"/>
                </a:lnTo>
                <a:lnTo>
                  <a:pt x="182" y="292"/>
                </a:lnTo>
                <a:lnTo>
                  <a:pt x="189" y="292"/>
                </a:lnTo>
                <a:lnTo>
                  <a:pt x="189" y="270"/>
                </a:lnTo>
                <a:lnTo>
                  <a:pt x="198" y="262"/>
                </a:lnTo>
                <a:lnTo>
                  <a:pt x="198" y="246"/>
                </a:lnTo>
                <a:lnTo>
                  <a:pt x="206" y="240"/>
                </a:lnTo>
                <a:lnTo>
                  <a:pt x="211" y="232"/>
                </a:lnTo>
                <a:lnTo>
                  <a:pt x="206" y="203"/>
                </a:lnTo>
                <a:lnTo>
                  <a:pt x="211" y="187"/>
                </a:lnTo>
                <a:lnTo>
                  <a:pt x="219" y="179"/>
                </a:lnTo>
                <a:lnTo>
                  <a:pt x="228" y="187"/>
                </a:lnTo>
                <a:lnTo>
                  <a:pt x="235" y="179"/>
                </a:lnTo>
                <a:lnTo>
                  <a:pt x="265" y="187"/>
                </a:lnTo>
                <a:lnTo>
                  <a:pt x="273" y="179"/>
                </a:lnTo>
                <a:lnTo>
                  <a:pt x="280" y="166"/>
                </a:lnTo>
                <a:lnTo>
                  <a:pt x="273" y="158"/>
                </a:lnTo>
                <a:lnTo>
                  <a:pt x="265" y="136"/>
                </a:lnTo>
                <a:lnTo>
                  <a:pt x="258" y="128"/>
                </a:lnTo>
                <a:lnTo>
                  <a:pt x="243" y="121"/>
                </a:lnTo>
                <a:lnTo>
                  <a:pt x="228" y="106"/>
                </a:lnTo>
                <a:lnTo>
                  <a:pt x="228" y="98"/>
                </a:lnTo>
                <a:lnTo>
                  <a:pt x="219" y="83"/>
                </a:lnTo>
                <a:lnTo>
                  <a:pt x="211" y="83"/>
                </a:lnTo>
                <a:lnTo>
                  <a:pt x="189" y="75"/>
                </a:lnTo>
                <a:lnTo>
                  <a:pt x="189" y="40"/>
                </a:lnTo>
                <a:lnTo>
                  <a:pt x="182" y="24"/>
                </a:lnTo>
                <a:lnTo>
                  <a:pt x="174" y="32"/>
                </a:lnTo>
                <a:lnTo>
                  <a:pt x="152" y="16"/>
                </a:lnTo>
                <a:lnTo>
                  <a:pt x="144" y="16"/>
                </a:lnTo>
                <a:lnTo>
                  <a:pt x="122" y="24"/>
                </a:lnTo>
                <a:lnTo>
                  <a:pt x="113" y="24"/>
                </a:lnTo>
                <a:lnTo>
                  <a:pt x="84" y="8"/>
                </a:lnTo>
                <a:lnTo>
                  <a:pt x="54" y="0"/>
                </a:lnTo>
                <a:lnTo>
                  <a:pt x="32" y="8"/>
                </a:lnTo>
                <a:lnTo>
                  <a:pt x="16" y="16"/>
                </a:lnTo>
                <a:lnTo>
                  <a:pt x="0"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0" name="Freeform 21"/>
          <p:cNvSpPr>
            <a:spLocks/>
          </p:cNvSpPr>
          <p:nvPr/>
        </p:nvSpPr>
        <p:spPr bwMode="auto">
          <a:xfrm>
            <a:off x="10002003" y="5630654"/>
            <a:ext cx="655750" cy="683926"/>
          </a:xfrm>
          <a:custGeom>
            <a:avLst/>
            <a:gdLst>
              <a:gd name="T0" fmla="*/ 0 w 280"/>
              <a:gd name="T1" fmla="*/ 2147483647 h 292"/>
              <a:gd name="T2" fmla="*/ 2147483647 w 280"/>
              <a:gd name="T3" fmla="*/ 2147483647 h 292"/>
              <a:gd name="T4" fmla="*/ 2147483647 w 280"/>
              <a:gd name="T5" fmla="*/ 2147483647 h 292"/>
              <a:gd name="T6" fmla="*/ 2147483647 w 280"/>
              <a:gd name="T7" fmla="*/ 2147483647 h 292"/>
              <a:gd name="T8" fmla="*/ 2147483647 w 280"/>
              <a:gd name="T9" fmla="*/ 2147483647 h 292"/>
              <a:gd name="T10" fmla="*/ 2147483647 w 280"/>
              <a:gd name="T11" fmla="*/ 2147483647 h 292"/>
              <a:gd name="T12" fmla="*/ 2147483647 w 280"/>
              <a:gd name="T13" fmla="*/ 2147483647 h 292"/>
              <a:gd name="T14" fmla="*/ 2147483647 w 280"/>
              <a:gd name="T15" fmla="*/ 2147483647 h 292"/>
              <a:gd name="T16" fmla="*/ 2147483647 w 280"/>
              <a:gd name="T17" fmla="*/ 2147483647 h 292"/>
              <a:gd name="T18" fmla="*/ 2147483647 w 280"/>
              <a:gd name="T19" fmla="*/ 2147483647 h 292"/>
              <a:gd name="T20" fmla="*/ 2147483647 w 280"/>
              <a:gd name="T21" fmla="*/ 2147483647 h 292"/>
              <a:gd name="T22" fmla="*/ 2147483647 w 280"/>
              <a:gd name="T23" fmla="*/ 2147483647 h 292"/>
              <a:gd name="T24" fmla="*/ 2147483647 w 280"/>
              <a:gd name="T25" fmla="*/ 2147483647 h 292"/>
              <a:gd name="T26" fmla="*/ 2147483647 w 280"/>
              <a:gd name="T27" fmla="*/ 2147483647 h 292"/>
              <a:gd name="T28" fmla="*/ 2147483647 w 280"/>
              <a:gd name="T29" fmla="*/ 2147483647 h 292"/>
              <a:gd name="T30" fmla="*/ 2147483647 w 280"/>
              <a:gd name="T31" fmla="*/ 2147483647 h 292"/>
              <a:gd name="T32" fmla="*/ 2147483647 w 280"/>
              <a:gd name="T33" fmla="*/ 2147483647 h 292"/>
              <a:gd name="T34" fmla="*/ 2147483647 w 280"/>
              <a:gd name="T35" fmla="*/ 2147483647 h 292"/>
              <a:gd name="T36" fmla="*/ 2147483647 w 280"/>
              <a:gd name="T37" fmla="*/ 2147483647 h 292"/>
              <a:gd name="T38" fmla="*/ 2147483647 w 280"/>
              <a:gd name="T39" fmla="*/ 2147483647 h 292"/>
              <a:gd name="T40" fmla="*/ 2147483647 w 280"/>
              <a:gd name="T41" fmla="*/ 2147483647 h 292"/>
              <a:gd name="T42" fmla="*/ 2147483647 w 280"/>
              <a:gd name="T43" fmla="*/ 2147483647 h 292"/>
              <a:gd name="T44" fmla="*/ 2147483647 w 280"/>
              <a:gd name="T45" fmla="*/ 2147483647 h 292"/>
              <a:gd name="T46" fmla="*/ 2147483647 w 280"/>
              <a:gd name="T47" fmla="*/ 2147483647 h 292"/>
              <a:gd name="T48" fmla="*/ 2147483647 w 280"/>
              <a:gd name="T49" fmla="*/ 2147483647 h 292"/>
              <a:gd name="T50" fmla="*/ 2147483647 w 280"/>
              <a:gd name="T51" fmla="*/ 2147483647 h 292"/>
              <a:gd name="T52" fmla="*/ 2147483647 w 280"/>
              <a:gd name="T53" fmla="*/ 2147483647 h 292"/>
              <a:gd name="T54" fmla="*/ 2147483647 w 280"/>
              <a:gd name="T55" fmla="*/ 2147483647 h 292"/>
              <a:gd name="T56" fmla="*/ 2147483647 w 280"/>
              <a:gd name="T57" fmla="*/ 2147483647 h 292"/>
              <a:gd name="T58" fmla="*/ 2147483647 w 280"/>
              <a:gd name="T59" fmla="*/ 2147483647 h 292"/>
              <a:gd name="T60" fmla="*/ 2147483647 w 280"/>
              <a:gd name="T61" fmla="*/ 2147483647 h 292"/>
              <a:gd name="T62" fmla="*/ 2147483647 w 280"/>
              <a:gd name="T63" fmla="*/ 2147483647 h 292"/>
              <a:gd name="T64" fmla="*/ 2147483647 w 280"/>
              <a:gd name="T65" fmla="*/ 2147483647 h 292"/>
              <a:gd name="T66" fmla="*/ 2147483647 w 280"/>
              <a:gd name="T67" fmla="*/ 2147483647 h 292"/>
              <a:gd name="T68" fmla="*/ 2147483647 w 280"/>
              <a:gd name="T69" fmla="*/ 2147483647 h 292"/>
              <a:gd name="T70" fmla="*/ 2147483647 w 280"/>
              <a:gd name="T71" fmla="*/ 2147483647 h 292"/>
              <a:gd name="T72" fmla="*/ 2147483647 w 280"/>
              <a:gd name="T73" fmla="*/ 2147483647 h 292"/>
              <a:gd name="T74" fmla="*/ 2147483647 w 280"/>
              <a:gd name="T75" fmla="*/ 2147483647 h 292"/>
              <a:gd name="T76" fmla="*/ 2147483647 w 280"/>
              <a:gd name="T77" fmla="*/ 2147483647 h 292"/>
              <a:gd name="T78" fmla="*/ 2147483647 w 280"/>
              <a:gd name="T79" fmla="*/ 2147483647 h 292"/>
              <a:gd name="T80" fmla="*/ 2147483647 w 280"/>
              <a:gd name="T81" fmla="*/ 2147483647 h 292"/>
              <a:gd name="T82" fmla="*/ 2147483647 w 280"/>
              <a:gd name="T83" fmla="*/ 0 h 292"/>
              <a:gd name="T84" fmla="*/ 2147483647 w 280"/>
              <a:gd name="T85" fmla="*/ 2147483647 h 292"/>
              <a:gd name="T86" fmla="*/ 2147483647 w 280"/>
              <a:gd name="T87" fmla="*/ 2147483647 h 292"/>
              <a:gd name="T88" fmla="*/ 0 w 280"/>
              <a:gd name="T89" fmla="*/ 2147483647 h 2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0"/>
              <a:gd name="T136" fmla="*/ 0 h 292"/>
              <a:gd name="T137" fmla="*/ 280 w 280"/>
              <a:gd name="T138" fmla="*/ 292 h 2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0" h="292">
                <a:moveTo>
                  <a:pt x="0" y="24"/>
                </a:moveTo>
                <a:lnTo>
                  <a:pt x="16" y="24"/>
                </a:lnTo>
                <a:lnTo>
                  <a:pt x="38" y="40"/>
                </a:lnTo>
                <a:lnTo>
                  <a:pt x="62" y="75"/>
                </a:lnTo>
                <a:lnTo>
                  <a:pt x="122" y="142"/>
                </a:lnTo>
                <a:lnTo>
                  <a:pt x="137" y="179"/>
                </a:lnTo>
                <a:lnTo>
                  <a:pt x="137" y="232"/>
                </a:lnTo>
                <a:lnTo>
                  <a:pt x="152" y="262"/>
                </a:lnTo>
                <a:lnTo>
                  <a:pt x="174" y="292"/>
                </a:lnTo>
                <a:lnTo>
                  <a:pt x="182" y="292"/>
                </a:lnTo>
                <a:lnTo>
                  <a:pt x="189" y="292"/>
                </a:lnTo>
                <a:lnTo>
                  <a:pt x="189" y="270"/>
                </a:lnTo>
                <a:lnTo>
                  <a:pt x="198" y="262"/>
                </a:lnTo>
                <a:lnTo>
                  <a:pt x="198" y="246"/>
                </a:lnTo>
                <a:lnTo>
                  <a:pt x="206" y="240"/>
                </a:lnTo>
                <a:lnTo>
                  <a:pt x="211" y="232"/>
                </a:lnTo>
                <a:lnTo>
                  <a:pt x="206" y="203"/>
                </a:lnTo>
                <a:lnTo>
                  <a:pt x="211" y="187"/>
                </a:lnTo>
                <a:lnTo>
                  <a:pt x="219" y="179"/>
                </a:lnTo>
                <a:lnTo>
                  <a:pt x="228" y="187"/>
                </a:lnTo>
                <a:lnTo>
                  <a:pt x="235" y="179"/>
                </a:lnTo>
                <a:lnTo>
                  <a:pt x="265" y="187"/>
                </a:lnTo>
                <a:lnTo>
                  <a:pt x="273" y="179"/>
                </a:lnTo>
                <a:lnTo>
                  <a:pt x="280" y="166"/>
                </a:lnTo>
                <a:lnTo>
                  <a:pt x="273" y="158"/>
                </a:lnTo>
                <a:lnTo>
                  <a:pt x="265" y="136"/>
                </a:lnTo>
                <a:lnTo>
                  <a:pt x="258" y="128"/>
                </a:lnTo>
                <a:lnTo>
                  <a:pt x="243" y="121"/>
                </a:lnTo>
                <a:lnTo>
                  <a:pt x="228" y="106"/>
                </a:lnTo>
                <a:lnTo>
                  <a:pt x="228" y="98"/>
                </a:lnTo>
                <a:lnTo>
                  <a:pt x="219" y="83"/>
                </a:lnTo>
                <a:lnTo>
                  <a:pt x="211" y="83"/>
                </a:lnTo>
                <a:lnTo>
                  <a:pt x="189" y="75"/>
                </a:lnTo>
                <a:lnTo>
                  <a:pt x="189" y="40"/>
                </a:lnTo>
                <a:lnTo>
                  <a:pt x="182" y="24"/>
                </a:lnTo>
                <a:lnTo>
                  <a:pt x="174" y="32"/>
                </a:lnTo>
                <a:lnTo>
                  <a:pt x="152" y="16"/>
                </a:lnTo>
                <a:lnTo>
                  <a:pt x="144" y="16"/>
                </a:lnTo>
                <a:lnTo>
                  <a:pt x="122" y="24"/>
                </a:lnTo>
                <a:lnTo>
                  <a:pt x="113" y="24"/>
                </a:lnTo>
                <a:lnTo>
                  <a:pt x="84" y="8"/>
                </a:lnTo>
                <a:lnTo>
                  <a:pt x="54" y="0"/>
                </a:lnTo>
                <a:lnTo>
                  <a:pt x="32" y="8"/>
                </a:lnTo>
                <a:lnTo>
                  <a:pt x="16" y="16"/>
                </a:lnTo>
                <a:lnTo>
                  <a:pt x="0" y="24"/>
                </a:lnTo>
              </a:path>
            </a:pathLst>
          </a:custGeom>
          <a:solidFill>
            <a:srgbClr val="FFFF00"/>
          </a:solidFill>
          <a:ln w="3175">
            <a:solidFill>
              <a:srgbClr val="000000"/>
            </a:solidFill>
            <a:round/>
            <a:headEnd/>
            <a:tailEnd/>
          </a:ln>
        </p:spPr>
        <p:txBody>
          <a:bodyPr/>
          <a:lstStyle/>
          <a:p>
            <a:endParaRPr lang="pl-PL"/>
          </a:p>
        </p:txBody>
      </p:sp>
      <p:sp>
        <p:nvSpPr>
          <p:cNvPr id="41" name="Freeform 22"/>
          <p:cNvSpPr>
            <a:spLocks/>
          </p:cNvSpPr>
          <p:nvPr/>
        </p:nvSpPr>
        <p:spPr bwMode="auto">
          <a:xfrm>
            <a:off x="9228423" y="4485652"/>
            <a:ext cx="2932946" cy="1864790"/>
          </a:xfrm>
          <a:custGeom>
            <a:avLst/>
            <a:gdLst>
              <a:gd name="T0" fmla="*/ 2147483647 w 1252"/>
              <a:gd name="T1" fmla="*/ 2147483647 h 796"/>
              <a:gd name="T2" fmla="*/ 2147483647 w 1252"/>
              <a:gd name="T3" fmla="*/ 2147483647 h 796"/>
              <a:gd name="T4" fmla="*/ 2147483647 w 1252"/>
              <a:gd name="T5" fmla="*/ 2147483647 h 796"/>
              <a:gd name="T6" fmla="*/ 2147483647 w 1252"/>
              <a:gd name="T7" fmla="*/ 2147483647 h 796"/>
              <a:gd name="T8" fmla="*/ 2147483647 w 1252"/>
              <a:gd name="T9" fmla="*/ 2147483647 h 796"/>
              <a:gd name="T10" fmla="*/ 2147483647 w 1252"/>
              <a:gd name="T11" fmla="*/ 2147483647 h 796"/>
              <a:gd name="T12" fmla="*/ 2147483647 w 1252"/>
              <a:gd name="T13" fmla="*/ 2147483647 h 796"/>
              <a:gd name="T14" fmla="*/ 2147483647 w 1252"/>
              <a:gd name="T15" fmla="*/ 2147483647 h 796"/>
              <a:gd name="T16" fmla="*/ 2147483647 w 1252"/>
              <a:gd name="T17" fmla="*/ 2147483647 h 796"/>
              <a:gd name="T18" fmla="*/ 2147483647 w 1252"/>
              <a:gd name="T19" fmla="*/ 2147483647 h 796"/>
              <a:gd name="T20" fmla="*/ 2147483647 w 1252"/>
              <a:gd name="T21" fmla="*/ 2147483647 h 796"/>
              <a:gd name="T22" fmla="*/ 2147483647 w 1252"/>
              <a:gd name="T23" fmla="*/ 2147483647 h 796"/>
              <a:gd name="T24" fmla="*/ 2147483647 w 1252"/>
              <a:gd name="T25" fmla="*/ 2147483647 h 796"/>
              <a:gd name="T26" fmla="*/ 2147483647 w 1252"/>
              <a:gd name="T27" fmla="*/ 2147483647 h 796"/>
              <a:gd name="T28" fmla="*/ 2147483647 w 1252"/>
              <a:gd name="T29" fmla="*/ 2147483647 h 796"/>
              <a:gd name="T30" fmla="*/ 2147483647 w 1252"/>
              <a:gd name="T31" fmla="*/ 2147483647 h 796"/>
              <a:gd name="T32" fmla="*/ 2147483647 w 1252"/>
              <a:gd name="T33" fmla="*/ 0 h 796"/>
              <a:gd name="T34" fmla="*/ 2147483647 w 1252"/>
              <a:gd name="T35" fmla="*/ 2147483647 h 796"/>
              <a:gd name="T36" fmla="*/ 2147483647 w 1252"/>
              <a:gd name="T37" fmla="*/ 2147483647 h 796"/>
              <a:gd name="T38" fmla="*/ 2147483647 w 1252"/>
              <a:gd name="T39" fmla="*/ 2147483647 h 796"/>
              <a:gd name="T40" fmla="*/ 2147483647 w 1252"/>
              <a:gd name="T41" fmla="*/ 2147483647 h 796"/>
              <a:gd name="T42" fmla="*/ 2147483647 w 1252"/>
              <a:gd name="T43" fmla="*/ 2147483647 h 796"/>
              <a:gd name="T44" fmla="*/ 2147483647 w 1252"/>
              <a:gd name="T45" fmla="*/ 2147483647 h 796"/>
              <a:gd name="T46" fmla="*/ 2147483647 w 1252"/>
              <a:gd name="T47" fmla="*/ 2147483647 h 796"/>
              <a:gd name="T48" fmla="*/ 2147483647 w 1252"/>
              <a:gd name="T49" fmla="*/ 2147483647 h 796"/>
              <a:gd name="T50" fmla="*/ 2147483647 w 1252"/>
              <a:gd name="T51" fmla="*/ 2147483647 h 796"/>
              <a:gd name="T52" fmla="*/ 2147483647 w 1252"/>
              <a:gd name="T53" fmla="*/ 2147483647 h 796"/>
              <a:gd name="T54" fmla="*/ 2147483647 w 1252"/>
              <a:gd name="T55" fmla="*/ 2147483647 h 796"/>
              <a:gd name="T56" fmla="*/ 2147483647 w 1252"/>
              <a:gd name="T57" fmla="*/ 2147483647 h 796"/>
              <a:gd name="T58" fmla="*/ 2147483647 w 1252"/>
              <a:gd name="T59" fmla="*/ 2147483647 h 796"/>
              <a:gd name="T60" fmla="*/ 2147483647 w 1252"/>
              <a:gd name="T61" fmla="*/ 2147483647 h 796"/>
              <a:gd name="T62" fmla="*/ 2147483647 w 1252"/>
              <a:gd name="T63" fmla="*/ 2147483647 h 796"/>
              <a:gd name="T64" fmla="*/ 2147483647 w 1252"/>
              <a:gd name="T65" fmla="*/ 2147483647 h 796"/>
              <a:gd name="T66" fmla="*/ 2147483647 w 1252"/>
              <a:gd name="T67" fmla="*/ 2147483647 h 796"/>
              <a:gd name="T68" fmla="*/ 2147483647 w 1252"/>
              <a:gd name="T69" fmla="*/ 2147483647 h 796"/>
              <a:gd name="T70" fmla="*/ 2147483647 w 1252"/>
              <a:gd name="T71" fmla="*/ 2147483647 h 796"/>
              <a:gd name="T72" fmla="*/ 2147483647 w 1252"/>
              <a:gd name="T73" fmla="*/ 2147483647 h 796"/>
              <a:gd name="T74" fmla="*/ 2147483647 w 1252"/>
              <a:gd name="T75" fmla="*/ 2147483647 h 796"/>
              <a:gd name="T76" fmla="*/ 2147483647 w 1252"/>
              <a:gd name="T77" fmla="*/ 2147483647 h 796"/>
              <a:gd name="T78" fmla="*/ 2147483647 w 1252"/>
              <a:gd name="T79" fmla="*/ 2147483647 h 796"/>
              <a:gd name="T80" fmla="*/ 2147483647 w 1252"/>
              <a:gd name="T81" fmla="*/ 2147483647 h 796"/>
              <a:gd name="T82" fmla="*/ 2147483647 w 1252"/>
              <a:gd name="T83" fmla="*/ 2147483647 h 796"/>
              <a:gd name="T84" fmla="*/ 2147483647 w 1252"/>
              <a:gd name="T85" fmla="*/ 2147483647 h 796"/>
              <a:gd name="T86" fmla="*/ 2147483647 w 1252"/>
              <a:gd name="T87" fmla="*/ 2147483647 h 796"/>
              <a:gd name="T88" fmla="*/ 2147483647 w 1252"/>
              <a:gd name="T89" fmla="*/ 2147483647 h 796"/>
              <a:gd name="T90" fmla="*/ 2147483647 w 1252"/>
              <a:gd name="T91" fmla="*/ 2147483647 h 796"/>
              <a:gd name="T92" fmla="*/ 2147483647 w 1252"/>
              <a:gd name="T93" fmla="*/ 2147483647 h 796"/>
              <a:gd name="T94" fmla="*/ 2147483647 w 1252"/>
              <a:gd name="T95" fmla="*/ 2147483647 h 796"/>
              <a:gd name="T96" fmla="*/ 2147483647 w 1252"/>
              <a:gd name="T97" fmla="*/ 2147483647 h 796"/>
              <a:gd name="T98" fmla="*/ 2147483647 w 1252"/>
              <a:gd name="T99" fmla="*/ 2147483647 h 796"/>
              <a:gd name="T100" fmla="*/ 2147483647 w 1252"/>
              <a:gd name="T101" fmla="*/ 2147483647 h 796"/>
              <a:gd name="T102" fmla="*/ 2147483647 w 1252"/>
              <a:gd name="T103" fmla="*/ 2147483647 h 796"/>
              <a:gd name="T104" fmla="*/ 2147483647 w 1252"/>
              <a:gd name="T105" fmla="*/ 2147483647 h 796"/>
              <a:gd name="T106" fmla="*/ 2147483647 w 1252"/>
              <a:gd name="T107" fmla="*/ 2147483647 h 796"/>
              <a:gd name="T108" fmla="*/ 2147483647 w 1252"/>
              <a:gd name="T109" fmla="*/ 2147483647 h 796"/>
              <a:gd name="T110" fmla="*/ 2147483647 w 1252"/>
              <a:gd name="T111" fmla="*/ 2147483647 h 796"/>
              <a:gd name="T112" fmla="*/ 2147483647 w 1252"/>
              <a:gd name="T113" fmla="*/ 2147483647 h 796"/>
              <a:gd name="T114" fmla="*/ 2147483647 w 1252"/>
              <a:gd name="T115" fmla="*/ 2147483647 h 796"/>
              <a:gd name="T116" fmla="*/ 2147483647 w 1252"/>
              <a:gd name="T117" fmla="*/ 2147483647 h 796"/>
              <a:gd name="T118" fmla="*/ 2147483647 w 1252"/>
              <a:gd name="T119" fmla="*/ 2147483647 h 796"/>
              <a:gd name="T120" fmla="*/ 2147483647 w 1252"/>
              <a:gd name="T121" fmla="*/ 2147483647 h 796"/>
              <a:gd name="T122" fmla="*/ 2147483647 w 1252"/>
              <a:gd name="T123" fmla="*/ 2147483647 h 7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2"/>
              <a:gd name="T187" fmla="*/ 0 h 796"/>
              <a:gd name="T188" fmla="*/ 1252 w 1252"/>
              <a:gd name="T189" fmla="*/ 796 h 7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2" h="796">
                <a:moveTo>
                  <a:pt x="1138" y="431"/>
                </a:moveTo>
                <a:lnTo>
                  <a:pt x="1170" y="409"/>
                </a:lnTo>
                <a:lnTo>
                  <a:pt x="1162" y="393"/>
                </a:lnTo>
                <a:lnTo>
                  <a:pt x="1162" y="379"/>
                </a:lnTo>
                <a:lnTo>
                  <a:pt x="1185" y="364"/>
                </a:lnTo>
                <a:lnTo>
                  <a:pt x="1192" y="334"/>
                </a:lnTo>
                <a:lnTo>
                  <a:pt x="1214" y="334"/>
                </a:lnTo>
                <a:lnTo>
                  <a:pt x="1252" y="320"/>
                </a:lnTo>
                <a:lnTo>
                  <a:pt x="1244" y="267"/>
                </a:lnTo>
                <a:lnTo>
                  <a:pt x="1214" y="245"/>
                </a:lnTo>
                <a:lnTo>
                  <a:pt x="1214" y="222"/>
                </a:lnTo>
                <a:lnTo>
                  <a:pt x="1238" y="209"/>
                </a:lnTo>
                <a:lnTo>
                  <a:pt x="1208" y="200"/>
                </a:lnTo>
                <a:lnTo>
                  <a:pt x="1222" y="185"/>
                </a:lnTo>
                <a:lnTo>
                  <a:pt x="1230" y="171"/>
                </a:lnTo>
                <a:lnTo>
                  <a:pt x="1208" y="142"/>
                </a:lnTo>
                <a:lnTo>
                  <a:pt x="1214" y="134"/>
                </a:lnTo>
                <a:lnTo>
                  <a:pt x="1208" y="134"/>
                </a:lnTo>
                <a:lnTo>
                  <a:pt x="1162" y="134"/>
                </a:lnTo>
                <a:lnTo>
                  <a:pt x="1133" y="142"/>
                </a:lnTo>
                <a:lnTo>
                  <a:pt x="1116" y="147"/>
                </a:lnTo>
                <a:lnTo>
                  <a:pt x="1109" y="142"/>
                </a:lnTo>
                <a:lnTo>
                  <a:pt x="1087" y="142"/>
                </a:lnTo>
                <a:lnTo>
                  <a:pt x="1079" y="134"/>
                </a:lnTo>
                <a:lnTo>
                  <a:pt x="1063" y="142"/>
                </a:lnTo>
                <a:lnTo>
                  <a:pt x="1063" y="147"/>
                </a:lnTo>
                <a:lnTo>
                  <a:pt x="1057" y="155"/>
                </a:lnTo>
                <a:lnTo>
                  <a:pt x="1040" y="142"/>
                </a:lnTo>
                <a:lnTo>
                  <a:pt x="1011" y="119"/>
                </a:lnTo>
                <a:lnTo>
                  <a:pt x="997" y="119"/>
                </a:lnTo>
                <a:lnTo>
                  <a:pt x="981" y="134"/>
                </a:lnTo>
                <a:lnTo>
                  <a:pt x="957" y="147"/>
                </a:lnTo>
                <a:lnTo>
                  <a:pt x="951" y="147"/>
                </a:lnTo>
                <a:lnTo>
                  <a:pt x="935" y="155"/>
                </a:lnTo>
                <a:lnTo>
                  <a:pt x="921" y="142"/>
                </a:lnTo>
                <a:lnTo>
                  <a:pt x="914" y="147"/>
                </a:lnTo>
                <a:lnTo>
                  <a:pt x="897" y="155"/>
                </a:lnTo>
                <a:lnTo>
                  <a:pt x="875" y="147"/>
                </a:lnTo>
                <a:lnTo>
                  <a:pt x="867" y="142"/>
                </a:lnTo>
                <a:lnTo>
                  <a:pt x="867" y="134"/>
                </a:lnTo>
                <a:lnTo>
                  <a:pt x="853" y="104"/>
                </a:lnTo>
                <a:lnTo>
                  <a:pt x="830" y="81"/>
                </a:lnTo>
                <a:lnTo>
                  <a:pt x="808" y="96"/>
                </a:lnTo>
                <a:lnTo>
                  <a:pt x="791" y="96"/>
                </a:lnTo>
                <a:lnTo>
                  <a:pt x="769" y="89"/>
                </a:lnTo>
                <a:lnTo>
                  <a:pt x="754" y="59"/>
                </a:lnTo>
                <a:lnTo>
                  <a:pt x="769" y="44"/>
                </a:lnTo>
                <a:lnTo>
                  <a:pt x="762" y="38"/>
                </a:lnTo>
                <a:lnTo>
                  <a:pt x="740" y="21"/>
                </a:lnTo>
                <a:lnTo>
                  <a:pt x="732" y="8"/>
                </a:lnTo>
                <a:lnTo>
                  <a:pt x="710" y="0"/>
                </a:lnTo>
                <a:lnTo>
                  <a:pt x="694" y="8"/>
                </a:lnTo>
                <a:lnTo>
                  <a:pt x="680" y="8"/>
                </a:lnTo>
                <a:lnTo>
                  <a:pt x="656" y="14"/>
                </a:lnTo>
                <a:lnTo>
                  <a:pt x="626" y="21"/>
                </a:lnTo>
                <a:lnTo>
                  <a:pt x="618" y="30"/>
                </a:lnTo>
                <a:lnTo>
                  <a:pt x="618" y="44"/>
                </a:lnTo>
                <a:lnTo>
                  <a:pt x="611" y="51"/>
                </a:lnTo>
                <a:lnTo>
                  <a:pt x="596" y="51"/>
                </a:lnTo>
                <a:lnTo>
                  <a:pt x="574" y="51"/>
                </a:lnTo>
                <a:lnTo>
                  <a:pt x="542" y="67"/>
                </a:lnTo>
                <a:lnTo>
                  <a:pt x="529" y="96"/>
                </a:lnTo>
                <a:lnTo>
                  <a:pt x="529" y="126"/>
                </a:lnTo>
                <a:lnTo>
                  <a:pt x="537" y="142"/>
                </a:lnTo>
                <a:lnTo>
                  <a:pt x="537" y="147"/>
                </a:lnTo>
                <a:lnTo>
                  <a:pt x="529" y="155"/>
                </a:lnTo>
                <a:lnTo>
                  <a:pt x="505" y="147"/>
                </a:lnTo>
                <a:lnTo>
                  <a:pt x="468" y="155"/>
                </a:lnTo>
                <a:lnTo>
                  <a:pt x="461" y="164"/>
                </a:lnTo>
                <a:lnTo>
                  <a:pt x="453" y="164"/>
                </a:lnTo>
                <a:lnTo>
                  <a:pt x="444" y="155"/>
                </a:lnTo>
                <a:lnTo>
                  <a:pt x="431" y="142"/>
                </a:lnTo>
                <a:lnTo>
                  <a:pt x="415" y="171"/>
                </a:lnTo>
                <a:lnTo>
                  <a:pt x="399" y="155"/>
                </a:lnTo>
                <a:lnTo>
                  <a:pt x="393" y="164"/>
                </a:lnTo>
                <a:lnTo>
                  <a:pt x="369" y="155"/>
                </a:lnTo>
                <a:lnTo>
                  <a:pt x="369" y="164"/>
                </a:lnTo>
                <a:lnTo>
                  <a:pt x="347" y="171"/>
                </a:lnTo>
                <a:lnTo>
                  <a:pt x="340" y="179"/>
                </a:lnTo>
                <a:lnTo>
                  <a:pt x="331" y="179"/>
                </a:lnTo>
                <a:lnTo>
                  <a:pt x="331" y="164"/>
                </a:lnTo>
                <a:lnTo>
                  <a:pt x="309" y="171"/>
                </a:lnTo>
                <a:lnTo>
                  <a:pt x="301" y="164"/>
                </a:lnTo>
                <a:lnTo>
                  <a:pt x="301" y="155"/>
                </a:lnTo>
                <a:lnTo>
                  <a:pt x="271" y="147"/>
                </a:lnTo>
                <a:lnTo>
                  <a:pt x="249" y="155"/>
                </a:lnTo>
                <a:lnTo>
                  <a:pt x="234" y="147"/>
                </a:lnTo>
                <a:lnTo>
                  <a:pt x="212" y="142"/>
                </a:lnTo>
                <a:lnTo>
                  <a:pt x="188" y="147"/>
                </a:lnTo>
                <a:lnTo>
                  <a:pt x="173" y="147"/>
                </a:lnTo>
                <a:lnTo>
                  <a:pt x="128" y="164"/>
                </a:lnTo>
                <a:lnTo>
                  <a:pt x="120" y="171"/>
                </a:lnTo>
                <a:lnTo>
                  <a:pt x="120" y="179"/>
                </a:lnTo>
                <a:lnTo>
                  <a:pt x="114" y="185"/>
                </a:lnTo>
                <a:lnTo>
                  <a:pt x="98" y="193"/>
                </a:lnTo>
                <a:lnTo>
                  <a:pt x="76" y="200"/>
                </a:lnTo>
                <a:lnTo>
                  <a:pt x="69" y="209"/>
                </a:lnTo>
                <a:lnTo>
                  <a:pt x="98" y="267"/>
                </a:lnTo>
                <a:lnTo>
                  <a:pt x="106" y="305"/>
                </a:lnTo>
                <a:lnTo>
                  <a:pt x="60" y="342"/>
                </a:lnTo>
                <a:lnTo>
                  <a:pt x="39" y="393"/>
                </a:lnTo>
                <a:lnTo>
                  <a:pt x="15" y="454"/>
                </a:lnTo>
                <a:lnTo>
                  <a:pt x="0" y="535"/>
                </a:lnTo>
                <a:lnTo>
                  <a:pt x="39" y="550"/>
                </a:lnTo>
                <a:lnTo>
                  <a:pt x="52" y="572"/>
                </a:lnTo>
                <a:lnTo>
                  <a:pt x="82" y="564"/>
                </a:lnTo>
                <a:lnTo>
                  <a:pt x="144" y="564"/>
                </a:lnTo>
                <a:lnTo>
                  <a:pt x="182" y="550"/>
                </a:lnTo>
                <a:lnTo>
                  <a:pt x="212" y="572"/>
                </a:lnTo>
                <a:lnTo>
                  <a:pt x="225" y="550"/>
                </a:lnTo>
                <a:lnTo>
                  <a:pt x="271" y="535"/>
                </a:lnTo>
                <a:lnTo>
                  <a:pt x="309" y="505"/>
                </a:lnTo>
                <a:lnTo>
                  <a:pt x="331" y="513"/>
                </a:lnTo>
                <a:lnTo>
                  <a:pt x="347" y="505"/>
                </a:lnTo>
                <a:lnTo>
                  <a:pt x="363" y="497"/>
                </a:lnTo>
                <a:lnTo>
                  <a:pt x="385" y="489"/>
                </a:lnTo>
                <a:lnTo>
                  <a:pt x="415" y="497"/>
                </a:lnTo>
                <a:lnTo>
                  <a:pt x="444" y="513"/>
                </a:lnTo>
                <a:lnTo>
                  <a:pt x="453" y="513"/>
                </a:lnTo>
                <a:lnTo>
                  <a:pt x="475" y="505"/>
                </a:lnTo>
                <a:lnTo>
                  <a:pt x="483" y="505"/>
                </a:lnTo>
                <a:lnTo>
                  <a:pt x="505" y="521"/>
                </a:lnTo>
                <a:lnTo>
                  <a:pt x="513" y="513"/>
                </a:lnTo>
                <a:lnTo>
                  <a:pt x="520" y="529"/>
                </a:lnTo>
                <a:lnTo>
                  <a:pt x="520" y="564"/>
                </a:lnTo>
                <a:lnTo>
                  <a:pt x="542" y="572"/>
                </a:lnTo>
                <a:lnTo>
                  <a:pt x="550" y="572"/>
                </a:lnTo>
                <a:lnTo>
                  <a:pt x="559" y="587"/>
                </a:lnTo>
                <a:lnTo>
                  <a:pt x="559" y="595"/>
                </a:lnTo>
                <a:lnTo>
                  <a:pt x="574" y="610"/>
                </a:lnTo>
                <a:lnTo>
                  <a:pt x="589" y="617"/>
                </a:lnTo>
                <a:lnTo>
                  <a:pt x="596" y="625"/>
                </a:lnTo>
                <a:lnTo>
                  <a:pt x="604" y="647"/>
                </a:lnTo>
                <a:lnTo>
                  <a:pt x="611" y="655"/>
                </a:lnTo>
                <a:lnTo>
                  <a:pt x="604" y="668"/>
                </a:lnTo>
                <a:lnTo>
                  <a:pt x="596" y="676"/>
                </a:lnTo>
                <a:lnTo>
                  <a:pt x="566" y="668"/>
                </a:lnTo>
                <a:lnTo>
                  <a:pt x="559" y="676"/>
                </a:lnTo>
                <a:lnTo>
                  <a:pt x="550" y="668"/>
                </a:lnTo>
                <a:lnTo>
                  <a:pt x="542" y="676"/>
                </a:lnTo>
                <a:lnTo>
                  <a:pt x="537" y="692"/>
                </a:lnTo>
                <a:lnTo>
                  <a:pt x="542" y="721"/>
                </a:lnTo>
                <a:lnTo>
                  <a:pt x="537" y="729"/>
                </a:lnTo>
                <a:lnTo>
                  <a:pt x="529" y="735"/>
                </a:lnTo>
                <a:lnTo>
                  <a:pt x="529" y="751"/>
                </a:lnTo>
                <a:lnTo>
                  <a:pt x="520" y="759"/>
                </a:lnTo>
                <a:lnTo>
                  <a:pt x="520" y="781"/>
                </a:lnTo>
                <a:lnTo>
                  <a:pt x="513" y="781"/>
                </a:lnTo>
                <a:lnTo>
                  <a:pt x="537" y="788"/>
                </a:lnTo>
                <a:lnTo>
                  <a:pt x="566" y="766"/>
                </a:lnTo>
                <a:lnTo>
                  <a:pt x="589" y="759"/>
                </a:lnTo>
                <a:lnTo>
                  <a:pt x="596" y="759"/>
                </a:lnTo>
                <a:lnTo>
                  <a:pt x="589" y="735"/>
                </a:lnTo>
                <a:lnTo>
                  <a:pt x="626" y="706"/>
                </a:lnTo>
                <a:lnTo>
                  <a:pt x="648" y="668"/>
                </a:lnTo>
                <a:lnTo>
                  <a:pt x="656" y="625"/>
                </a:lnTo>
                <a:lnTo>
                  <a:pt x="748" y="602"/>
                </a:lnTo>
                <a:lnTo>
                  <a:pt x="740" y="638"/>
                </a:lnTo>
                <a:lnTo>
                  <a:pt x="799" y="655"/>
                </a:lnTo>
                <a:lnTo>
                  <a:pt x="838" y="625"/>
                </a:lnTo>
                <a:lnTo>
                  <a:pt x="884" y="638"/>
                </a:lnTo>
                <a:lnTo>
                  <a:pt x="845" y="668"/>
                </a:lnTo>
                <a:lnTo>
                  <a:pt x="821" y="713"/>
                </a:lnTo>
                <a:lnTo>
                  <a:pt x="867" y="721"/>
                </a:lnTo>
                <a:lnTo>
                  <a:pt x="897" y="735"/>
                </a:lnTo>
                <a:lnTo>
                  <a:pt x="897" y="781"/>
                </a:lnTo>
                <a:lnTo>
                  <a:pt x="927" y="796"/>
                </a:lnTo>
                <a:lnTo>
                  <a:pt x="965" y="774"/>
                </a:lnTo>
                <a:lnTo>
                  <a:pt x="981" y="735"/>
                </a:lnTo>
                <a:lnTo>
                  <a:pt x="1019" y="721"/>
                </a:lnTo>
                <a:lnTo>
                  <a:pt x="1040" y="684"/>
                </a:lnTo>
                <a:lnTo>
                  <a:pt x="1087" y="684"/>
                </a:lnTo>
                <a:lnTo>
                  <a:pt x="1116" y="668"/>
                </a:lnTo>
                <a:lnTo>
                  <a:pt x="1124" y="662"/>
                </a:lnTo>
                <a:lnTo>
                  <a:pt x="1124" y="631"/>
                </a:lnTo>
                <a:lnTo>
                  <a:pt x="1103" y="631"/>
                </a:lnTo>
                <a:lnTo>
                  <a:pt x="1070" y="638"/>
                </a:lnTo>
                <a:lnTo>
                  <a:pt x="1033" y="668"/>
                </a:lnTo>
                <a:lnTo>
                  <a:pt x="989" y="662"/>
                </a:lnTo>
                <a:lnTo>
                  <a:pt x="965" y="631"/>
                </a:lnTo>
                <a:lnTo>
                  <a:pt x="935" y="625"/>
                </a:lnTo>
                <a:lnTo>
                  <a:pt x="973" y="595"/>
                </a:lnTo>
                <a:lnTo>
                  <a:pt x="989" y="550"/>
                </a:lnTo>
                <a:lnTo>
                  <a:pt x="1033" y="513"/>
                </a:lnTo>
                <a:lnTo>
                  <a:pt x="1079" y="489"/>
                </a:lnTo>
                <a:lnTo>
                  <a:pt x="1124" y="439"/>
                </a:lnTo>
                <a:lnTo>
                  <a:pt x="1138" y="43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3" name="Freeform 23"/>
          <p:cNvSpPr>
            <a:spLocks/>
          </p:cNvSpPr>
          <p:nvPr/>
        </p:nvSpPr>
        <p:spPr bwMode="auto">
          <a:xfrm>
            <a:off x="9228423" y="4485652"/>
            <a:ext cx="2932946" cy="1864790"/>
          </a:xfrm>
          <a:custGeom>
            <a:avLst/>
            <a:gdLst>
              <a:gd name="T0" fmla="*/ 2147483647 w 1252"/>
              <a:gd name="T1" fmla="*/ 2147483647 h 796"/>
              <a:gd name="T2" fmla="*/ 2147483647 w 1252"/>
              <a:gd name="T3" fmla="*/ 2147483647 h 796"/>
              <a:gd name="T4" fmla="*/ 2147483647 w 1252"/>
              <a:gd name="T5" fmla="*/ 2147483647 h 796"/>
              <a:gd name="T6" fmla="*/ 2147483647 w 1252"/>
              <a:gd name="T7" fmla="*/ 2147483647 h 796"/>
              <a:gd name="T8" fmla="*/ 2147483647 w 1252"/>
              <a:gd name="T9" fmla="*/ 2147483647 h 796"/>
              <a:gd name="T10" fmla="*/ 2147483647 w 1252"/>
              <a:gd name="T11" fmla="*/ 2147483647 h 796"/>
              <a:gd name="T12" fmla="*/ 2147483647 w 1252"/>
              <a:gd name="T13" fmla="*/ 2147483647 h 796"/>
              <a:gd name="T14" fmla="*/ 2147483647 w 1252"/>
              <a:gd name="T15" fmla="*/ 2147483647 h 796"/>
              <a:gd name="T16" fmla="*/ 2147483647 w 1252"/>
              <a:gd name="T17" fmla="*/ 2147483647 h 796"/>
              <a:gd name="T18" fmla="*/ 2147483647 w 1252"/>
              <a:gd name="T19" fmla="*/ 2147483647 h 796"/>
              <a:gd name="T20" fmla="*/ 2147483647 w 1252"/>
              <a:gd name="T21" fmla="*/ 2147483647 h 796"/>
              <a:gd name="T22" fmla="*/ 2147483647 w 1252"/>
              <a:gd name="T23" fmla="*/ 2147483647 h 796"/>
              <a:gd name="T24" fmla="*/ 2147483647 w 1252"/>
              <a:gd name="T25" fmla="*/ 2147483647 h 796"/>
              <a:gd name="T26" fmla="*/ 2147483647 w 1252"/>
              <a:gd name="T27" fmla="*/ 2147483647 h 796"/>
              <a:gd name="T28" fmla="*/ 2147483647 w 1252"/>
              <a:gd name="T29" fmla="*/ 2147483647 h 796"/>
              <a:gd name="T30" fmla="*/ 2147483647 w 1252"/>
              <a:gd name="T31" fmla="*/ 2147483647 h 796"/>
              <a:gd name="T32" fmla="*/ 2147483647 w 1252"/>
              <a:gd name="T33" fmla="*/ 0 h 796"/>
              <a:gd name="T34" fmla="*/ 2147483647 w 1252"/>
              <a:gd name="T35" fmla="*/ 2147483647 h 796"/>
              <a:gd name="T36" fmla="*/ 2147483647 w 1252"/>
              <a:gd name="T37" fmla="*/ 2147483647 h 796"/>
              <a:gd name="T38" fmla="*/ 2147483647 w 1252"/>
              <a:gd name="T39" fmla="*/ 2147483647 h 796"/>
              <a:gd name="T40" fmla="*/ 2147483647 w 1252"/>
              <a:gd name="T41" fmla="*/ 2147483647 h 796"/>
              <a:gd name="T42" fmla="*/ 2147483647 w 1252"/>
              <a:gd name="T43" fmla="*/ 2147483647 h 796"/>
              <a:gd name="T44" fmla="*/ 2147483647 w 1252"/>
              <a:gd name="T45" fmla="*/ 2147483647 h 796"/>
              <a:gd name="T46" fmla="*/ 2147483647 w 1252"/>
              <a:gd name="T47" fmla="*/ 2147483647 h 796"/>
              <a:gd name="T48" fmla="*/ 2147483647 w 1252"/>
              <a:gd name="T49" fmla="*/ 2147483647 h 796"/>
              <a:gd name="T50" fmla="*/ 2147483647 w 1252"/>
              <a:gd name="T51" fmla="*/ 2147483647 h 796"/>
              <a:gd name="T52" fmla="*/ 2147483647 w 1252"/>
              <a:gd name="T53" fmla="*/ 2147483647 h 796"/>
              <a:gd name="T54" fmla="*/ 2147483647 w 1252"/>
              <a:gd name="T55" fmla="*/ 2147483647 h 796"/>
              <a:gd name="T56" fmla="*/ 2147483647 w 1252"/>
              <a:gd name="T57" fmla="*/ 2147483647 h 796"/>
              <a:gd name="T58" fmla="*/ 2147483647 w 1252"/>
              <a:gd name="T59" fmla="*/ 2147483647 h 796"/>
              <a:gd name="T60" fmla="*/ 2147483647 w 1252"/>
              <a:gd name="T61" fmla="*/ 2147483647 h 796"/>
              <a:gd name="T62" fmla="*/ 2147483647 w 1252"/>
              <a:gd name="T63" fmla="*/ 2147483647 h 796"/>
              <a:gd name="T64" fmla="*/ 2147483647 w 1252"/>
              <a:gd name="T65" fmla="*/ 2147483647 h 796"/>
              <a:gd name="T66" fmla="*/ 2147483647 w 1252"/>
              <a:gd name="T67" fmla="*/ 2147483647 h 796"/>
              <a:gd name="T68" fmla="*/ 2147483647 w 1252"/>
              <a:gd name="T69" fmla="*/ 2147483647 h 796"/>
              <a:gd name="T70" fmla="*/ 2147483647 w 1252"/>
              <a:gd name="T71" fmla="*/ 2147483647 h 796"/>
              <a:gd name="T72" fmla="*/ 2147483647 w 1252"/>
              <a:gd name="T73" fmla="*/ 2147483647 h 796"/>
              <a:gd name="T74" fmla="*/ 2147483647 w 1252"/>
              <a:gd name="T75" fmla="*/ 2147483647 h 796"/>
              <a:gd name="T76" fmla="*/ 2147483647 w 1252"/>
              <a:gd name="T77" fmla="*/ 2147483647 h 796"/>
              <a:gd name="T78" fmla="*/ 2147483647 w 1252"/>
              <a:gd name="T79" fmla="*/ 2147483647 h 796"/>
              <a:gd name="T80" fmla="*/ 2147483647 w 1252"/>
              <a:gd name="T81" fmla="*/ 2147483647 h 796"/>
              <a:gd name="T82" fmla="*/ 2147483647 w 1252"/>
              <a:gd name="T83" fmla="*/ 2147483647 h 796"/>
              <a:gd name="T84" fmla="*/ 2147483647 w 1252"/>
              <a:gd name="T85" fmla="*/ 2147483647 h 796"/>
              <a:gd name="T86" fmla="*/ 2147483647 w 1252"/>
              <a:gd name="T87" fmla="*/ 2147483647 h 796"/>
              <a:gd name="T88" fmla="*/ 2147483647 w 1252"/>
              <a:gd name="T89" fmla="*/ 2147483647 h 796"/>
              <a:gd name="T90" fmla="*/ 2147483647 w 1252"/>
              <a:gd name="T91" fmla="*/ 2147483647 h 796"/>
              <a:gd name="T92" fmla="*/ 2147483647 w 1252"/>
              <a:gd name="T93" fmla="*/ 2147483647 h 796"/>
              <a:gd name="T94" fmla="*/ 2147483647 w 1252"/>
              <a:gd name="T95" fmla="*/ 2147483647 h 796"/>
              <a:gd name="T96" fmla="*/ 2147483647 w 1252"/>
              <a:gd name="T97" fmla="*/ 2147483647 h 796"/>
              <a:gd name="T98" fmla="*/ 2147483647 w 1252"/>
              <a:gd name="T99" fmla="*/ 2147483647 h 796"/>
              <a:gd name="T100" fmla="*/ 2147483647 w 1252"/>
              <a:gd name="T101" fmla="*/ 2147483647 h 796"/>
              <a:gd name="T102" fmla="*/ 2147483647 w 1252"/>
              <a:gd name="T103" fmla="*/ 2147483647 h 796"/>
              <a:gd name="T104" fmla="*/ 2147483647 w 1252"/>
              <a:gd name="T105" fmla="*/ 2147483647 h 796"/>
              <a:gd name="T106" fmla="*/ 2147483647 w 1252"/>
              <a:gd name="T107" fmla="*/ 2147483647 h 796"/>
              <a:gd name="T108" fmla="*/ 2147483647 w 1252"/>
              <a:gd name="T109" fmla="*/ 2147483647 h 796"/>
              <a:gd name="T110" fmla="*/ 2147483647 w 1252"/>
              <a:gd name="T111" fmla="*/ 2147483647 h 796"/>
              <a:gd name="T112" fmla="*/ 2147483647 w 1252"/>
              <a:gd name="T113" fmla="*/ 2147483647 h 796"/>
              <a:gd name="T114" fmla="*/ 2147483647 w 1252"/>
              <a:gd name="T115" fmla="*/ 2147483647 h 796"/>
              <a:gd name="T116" fmla="*/ 2147483647 w 1252"/>
              <a:gd name="T117" fmla="*/ 2147483647 h 796"/>
              <a:gd name="T118" fmla="*/ 2147483647 w 1252"/>
              <a:gd name="T119" fmla="*/ 2147483647 h 796"/>
              <a:gd name="T120" fmla="*/ 2147483647 w 1252"/>
              <a:gd name="T121" fmla="*/ 2147483647 h 796"/>
              <a:gd name="T122" fmla="*/ 2147483647 w 1252"/>
              <a:gd name="T123" fmla="*/ 2147483647 h 7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2"/>
              <a:gd name="T187" fmla="*/ 0 h 796"/>
              <a:gd name="T188" fmla="*/ 1252 w 1252"/>
              <a:gd name="T189" fmla="*/ 796 h 7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2" h="796">
                <a:moveTo>
                  <a:pt x="1138" y="431"/>
                </a:moveTo>
                <a:lnTo>
                  <a:pt x="1170" y="409"/>
                </a:lnTo>
                <a:lnTo>
                  <a:pt x="1162" y="393"/>
                </a:lnTo>
                <a:lnTo>
                  <a:pt x="1162" y="379"/>
                </a:lnTo>
                <a:lnTo>
                  <a:pt x="1185" y="364"/>
                </a:lnTo>
                <a:lnTo>
                  <a:pt x="1192" y="334"/>
                </a:lnTo>
                <a:lnTo>
                  <a:pt x="1214" y="334"/>
                </a:lnTo>
                <a:lnTo>
                  <a:pt x="1252" y="320"/>
                </a:lnTo>
                <a:lnTo>
                  <a:pt x="1244" y="267"/>
                </a:lnTo>
                <a:lnTo>
                  <a:pt x="1214" y="245"/>
                </a:lnTo>
                <a:lnTo>
                  <a:pt x="1214" y="222"/>
                </a:lnTo>
                <a:lnTo>
                  <a:pt x="1238" y="209"/>
                </a:lnTo>
                <a:lnTo>
                  <a:pt x="1208" y="200"/>
                </a:lnTo>
                <a:lnTo>
                  <a:pt x="1222" y="185"/>
                </a:lnTo>
                <a:lnTo>
                  <a:pt x="1230" y="171"/>
                </a:lnTo>
                <a:lnTo>
                  <a:pt x="1208" y="142"/>
                </a:lnTo>
                <a:lnTo>
                  <a:pt x="1214" y="134"/>
                </a:lnTo>
                <a:lnTo>
                  <a:pt x="1208" y="134"/>
                </a:lnTo>
                <a:lnTo>
                  <a:pt x="1162" y="134"/>
                </a:lnTo>
                <a:lnTo>
                  <a:pt x="1133" y="142"/>
                </a:lnTo>
                <a:lnTo>
                  <a:pt x="1116" y="147"/>
                </a:lnTo>
                <a:lnTo>
                  <a:pt x="1109" y="142"/>
                </a:lnTo>
                <a:lnTo>
                  <a:pt x="1087" y="142"/>
                </a:lnTo>
                <a:lnTo>
                  <a:pt x="1079" y="134"/>
                </a:lnTo>
                <a:lnTo>
                  <a:pt x="1063" y="142"/>
                </a:lnTo>
                <a:lnTo>
                  <a:pt x="1063" y="147"/>
                </a:lnTo>
                <a:lnTo>
                  <a:pt x="1057" y="155"/>
                </a:lnTo>
                <a:lnTo>
                  <a:pt x="1040" y="142"/>
                </a:lnTo>
                <a:lnTo>
                  <a:pt x="1011" y="119"/>
                </a:lnTo>
                <a:lnTo>
                  <a:pt x="997" y="119"/>
                </a:lnTo>
                <a:lnTo>
                  <a:pt x="981" y="134"/>
                </a:lnTo>
                <a:lnTo>
                  <a:pt x="957" y="147"/>
                </a:lnTo>
                <a:lnTo>
                  <a:pt x="951" y="147"/>
                </a:lnTo>
                <a:lnTo>
                  <a:pt x="935" y="155"/>
                </a:lnTo>
                <a:lnTo>
                  <a:pt x="921" y="142"/>
                </a:lnTo>
                <a:lnTo>
                  <a:pt x="914" y="147"/>
                </a:lnTo>
                <a:lnTo>
                  <a:pt x="897" y="155"/>
                </a:lnTo>
                <a:lnTo>
                  <a:pt x="875" y="147"/>
                </a:lnTo>
                <a:lnTo>
                  <a:pt x="867" y="142"/>
                </a:lnTo>
                <a:lnTo>
                  <a:pt x="867" y="134"/>
                </a:lnTo>
                <a:lnTo>
                  <a:pt x="853" y="104"/>
                </a:lnTo>
                <a:lnTo>
                  <a:pt x="830" y="81"/>
                </a:lnTo>
                <a:lnTo>
                  <a:pt x="808" y="96"/>
                </a:lnTo>
                <a:lnTo>
                  <a:pt x="791" y="96"/>
                </a:lnTo>
                <a:lnTo>
                  <a:pt x="769" y="89"/>
                </a:lnTo>
                <a:lnTo>
                  <a:pt x="754" y="59"/>
                </a:lnTo>
                <a:lnTo>
                  <a:pt x="769" y="44"/>
                </a:lnTo>
                <a:lnTo>
                  <a:pt x="762" y="38"/>
                </a:lnTo>
                <a:lnTo>
                  <a:pt x="740" y="21"/>
                </a:lnTo>
                <a:lnTo>
                  <a:pt x="732" y="8"/>
                </a:lnTo>
                <a:lnTo>
                  <a:pt x="710" y="0"/>
                </a:lnTo>
                <a:lnTo>
                  <a:pt x="694" y="8"/>
                </a:lnTo>
                <a:lnTo>
                  <a:pt x="680" y="8"/>
                </a:lnTo>
                <a:lnTo>
                  <a:pt x="656" y="14"/>
                </a:lnTo>
                <a:lnTo>
                  <a:pt x="626" y="21"/>
                </a:lnTo>
                <a:lnTo>
                  <a:pt x="618" y="30"/>
                </a:lnTo>
                <a:lnTo>
                  <a:pt x="618" y="44"/>
                </a:lnTo>
                <a:lnTo>
                  <a:pt x="611" y="51"/>
                </a:lnTo>
                <a:lnTo>
                  <a:pt x="596" y="51"/>
                </a:lnTo>
                <a:lnTo>
                  <a:pt x="574" y="51"/>
                </a:lnTo>
                <a:lnTo>
                  <a:pt x="542" y="67"/>
                </a:lnTo>
                <a:lnTo>
                  <a:pt x="529" y="96"/>
                </a:lnTo>
                <a:lnTo>
                  <a:pt x="529" y="126"/>
                </a:lnTo>
                <a:lnTo>
                  <a:pt x="537" y="142"/>
                </a:lnTo>
                <a:lnTo>
                  <a:pt x="537" y="147"/>
                </a:lnTo>
                <a:lnTo>
                  <a:pt x="529" y="155"/>
                </a:lnTo>
                <a:lnTo>
                  <a:pt x="505" y="147"/>
                </a:lnTo>
                <a:lnTo>
                  <a:pt x="468" y="155"/>
                </a:lnTo>
                <a:lnTo>
                  <a:pt x="461" y="164"/>
                </a:lnTo>
                <a:lnTo>
                  <a:pt x="453" y="164"/>
                </a:lnTo>
                <a:lnTo>
                  <a:pt x="444" y="155"/>
                </a:lnTo>
                <a:lnTo>
                  <a:pt x="431" y="142"/>
                </a:lnTo>
                <a:lnTo>
                  <a:pt x="415" y="171"/>
                </a:lnTo>
                <a:lnTo>
                  <a:pt x="399" y="155"/>
                </a:lnTo>
                <a:lnTo>
                  <a:pt x="393" y="164"/>
                </a:lnTo>
                <a:lnTo>
                  <a:pt x="369" y="155"/>
                </a:lnTo>
                <a:lnTo>
                  <a:pt x="369" y="164"/>
                </a:lnTo>
                <a:lnTo>
                  <a:pt x="347" y="171"/>
                </a:lnTo>
                <a:lnTo>
                  <a:pt x="340" y="179"/>
                </a:lnTo>
                <a:lnTo>
                  <a:pt x="331" y="179"/>
                </a:lnTo>
                <a:lnTo>
                  <a:pt x="331" y="164"/>
                </a:lnTo>
                <a:lnTo>
                  <a:pt x="309" y="171"/>
                </a:lnTo>
                <a:lnTo>
                  <a:pt x="301" y="164"/>
                </a:lnTo>
                <a:lnTo>
                  <a:pt x="301" y="155"/>
                </a:lnTo>
                <a:lnTo>
                  <a:pt x="271" y="147"/>
                </a:lnTo>
                <a:lnTo>
                  <a:pt x="249" y="155"/>
                </a:lnTo>
                <a:lnTo>
                  <a:pt x="234" y="147"/>
                </a:lnTo>
                <a:lnTo>
                  <a:pt x="212" y="142"/>
                </a:lnTo>
                <a:lnTo>
                  <a:pt x="188" y="147"/>
                </a:lnTo>
                <a:lnTo>
                  <a:pt x="173" y="147"/>
                </a:lnTo>
                <a:lnTo>
                  <a:pt x="128" y="164"/>
                </a:lnTo>
                <a:lnTo>
                  <a:pt x="120" y="171"/>
                </a:lnTo>
                <a:lnTo>
                  <a:pt x="120" y="179"/>
                </a:lnTo>
                <a:lnTo>
                  <a:pt x="114" y="185"/>
                </a:lnTo>
                <a:lnTo>
                  <a:pt x="98" y="193"/>
                </a:lnTo>
                <a:lnTo>
                  <a:pt x="76" y="200"/>
                </a:lnTo>
                <a:lnTo>
                  <a:pt x="69" y="209"/>
                </a:lnTo>
                <a:lnTo>
                  <a:pt x="98" y="267"/>
                </a:lnTo>
                <a:lnTo>
                  <a:pt x="106" y="305"/>
                </a:lnTo>
                <a:lnTo>
                  <a:pt x="60" y="342"/>
                </a:lnTo>
                <a:lnTo>
                  <a:pt x="39" y="393"/>
                </a:lnTo>
                <a:lnTo>
                  <a:pt x="15" y="454"/>
                </a:lnTo>
                <a:lnTo>
                  <a:pt x="0" y="535"/>
                </a:lnTo>
                <a:lnTo>
                  <a:pt x="39" y="550"/>
                </a:lnTo>
                <a:lnTo>
                  <a:pt x="52" y="572"/>
                </a:lnTo>
                <a:lnTo>
                  <a:pt x="82" y="564"/>
                </a:lnTo>
                <a:lnTo>
                  <a:pt x="144" y="564"/>
                </a:lnTo>
                <a:lnTo>
                  <a:pt x="182" y="550"/>
                </a:lnTo>
                <a:lnTo>
                  <a:pt x="212" y="572"/>
                </a:lnTo>
                <a:lnTo>
                  <a:pt x="225" y="550"/>
                </a:lnTo>
                <a:lnTo>
                  <a:pt x="271" y="535"/>
                </a:lnTo>
                <a:lnTo>
                  <a:pt x="309" y="505"/>
                </a:lnTo>
                <a:lnTo>
                  <a:pt x="331" y="513"/>
                </a:lnTo>
                <a:lnTo>
                  <a:pt x="347" y="505"/>
                </a:lnTo>
                <a:lnTo>
                  <a:pt x="363" y="497"/>
                </a:lnTo>
                <a:lnTo>
                  <a:pt x="385" y="489"/>
                </a:lnTo>
                <a:lnTo>
                  <a:pt x="415" y="497"/>
                </a:lnTo>
                <a:lnTo>
                  <a:pt x="444" y="513"/>
                </a:lnTo>
                <a:lnTo>
                  <a:pt x="453" y="513"/>
                </a:lnTo>
                <a:lnTo>
                  <a:pt x="475" y="505"/>
                </a:lnTo>
                <a:lnTo>
                  <a:pt x="483" y="505"/>
                </a:lnTo>
                <a:lnTo>
                  <a:pt x="505" y="521"/>
                </a:lnTo>
                <a:lnTo>
                  <a:pt x="513" y="513"/>
                </a:lnTo>
                <a:lnTo>
                  <a:pt x="520" y="529"/>
                </a:lnTo>
                <a:lnTo>
                  <a:pt x="520" y="564"/>
                </a:lnTo>
                <a:lnTo>
                  <a:pt x="542" y="572"/>
                </a:lnTo>
                <a:lnTo>
                  <a:pt x="550" y="572"/>
                </a:lnTo>
                <a:lnTo>
                  <a:pt x="559" y="587"/>
                </a:lnTo>
                <a:lnTo>
                  <a:pt x="559" y="595"/>
                </a:lnTo>
                <a:lnTo>
                  <a:pt x="574" y="610"/>
                </a:lnTo>
                <a:lnTo>
                  <a:pt x="589" y="617"/>
                </a:lnTo>
                <a:lnTo>
                  <a:pt x="596" y="625"/>
                </a:lnTo>
                <a:lnTo>
                  <a:pt x="604" y="647"/>
                </a:lnTo>
                <a:lnTo>
                  <a:pt x="611" y="655"/>
                </a:lnTo>
                <a:lnTo>
                  <a:pt x="604" y="668"/>
                </a:lnTo>
                <a:lnTo>
                  <a:pt x="596" y="676"/>
                </a:lnTo>
                <a:lnTo>
                  <a:pt x="566" y="668"/>
                </a:lnTo>
                <a:lnTo>
                  <a:pt x="559" y="676"/>
                </a:lnTo>
                <a:lnTo>
                  <a:pt x="550" y="668"/>
                </a:lnTo>
                <a:lnTo>
                  <a:pt x="542" y="676"/>
                </a:lnTo>
                <a:lnTo>
                  <a:pt x="537" y="692"/>
                </a:lnTo>
                <a:lnTo>
                  <a:pt x="542" y="721"/>
                </a:lnTo>
                <a:lnTo>
                  <a:pt x="537" y="729"/>
                </a:lnTo>
                <a:lnTo>
                  <a:pt x="529" y="735"/>
                </a:lnTo>
                <a:lnTo>
                  <a:pt x="529" y="751"/>
                </a:lnTo>
                <a:lnTo>
                  <a:pt x="520" y="759"/>
                </a:lnTo>
                <a:lnTo>
                  <a:pt x="520" y="781"/>
                </a:lnTo>
                <a:lnTo>
                  <a:pt x="513" y="781"/>
                </a:lnTo>
                <a:lnTo>
                  <a:pt x="537" y="788"/>
                </a:lnTo>
                <a:lnTo>
                  <a:pt x="566" y="766"/>
                </a:lnTo>
                <a:lnTo>
                  <a:pt x="589" y="759"/>
                </a:lnTo>
                <a:lnTo>
                  <a:pt x="596" y="759"/>
                </a:lnTo>
                <a:lnTo>
                  <a:pt x="589" y="735"/>
                </a:lnTo>
                <a:lnTo>
                  <a:pt x="626" y="706"/>
                </a:lnTo>
                <a:lnTo>
                  <a:pt x="648" y="668"/>
                </a:lnTo>
                <a:lnTo>
                  <a:pt x="656" y="625"/>
                </a:lnTo>
                <a:lnTo>
                  <a:pt x="748" y="602"/>
                </a:lnTo>
                <a:lnTo>
                  <a:pt x="740" y="638"/>
                </a:lnTo>
                <a:lnTo>
                  <a:pt x="799" y="655"/>
                </a:lnTo>
                <a:lnTo>
                  <a:pt x="838" y="625"/>
                </a:lnTo>
                <a:lnTo>
                  <a:pt x="884" y="638"/>
                </a:lnTo>
                <a:lnTo>
                  <a:pt x="845" y="668"/>
                </a:lnTo>
                <a:lnTo>
                  <a:pt x="821" y="713"/>
                </a:lnTo>
                <a:lnTo>
                  <a:pt x="867" y="721"/>
                </a:lnTo>
                <a:lnTo>
                  <a:pt x="897" y="735"/>
                </a:lnTo>
                <a:lnTo>
                  <a:pt x="897" y="781"/>
                </a:lnTo>
                <a:lnTo>
                  <a:pt x="927" y="796"/>
                </a:lnTo>
                <a:lnTo>
                  <a:pt x="965" y="774"/>
                </a:lnTo>
                <a:lnTo>
                  <a:pt x="981" y="735"/>
                </a:lnTo>
                <a:lnTo>
                  <a:pt x="1019" y="721"/>
                </a:lnTo>
                <a:lnTo>
                  <a:pt x="1040" y="684"/>
                </a:lnTo>
                <a:lnTo>
                  <a:pt x="1087" y="684"/>
                </a:lnTo>
                <a:lnTo>
                  <a:pt x="1116" y="668"/>
                </a:lnTo>
                <a:lnTo>
                  <a:pt x="1124" y="662"/>
                </a:lnTo>
                <a:lnTo>
                  <a:pt x="1124" y="631"/>
                </a:lnTo>
                <a:lnTo>
                  <a:pt x="1103" y="631"/>
                </a:lnTo>
                <a:lnTo>
                  <a:pt x="1070" y="638"/>
                </a:lnTo>
                <a:lnTo>
                  <a:pt x="1033" y="668"/>
                </a:lnTo>
                <a:lnTo>
                  <a:pt x="989" y="662"/>
                </a:lnTo>
                <a:lnTo>
                  <a:pt x="965" y="631"/>
                </a:lnTo>
                <a:lnTo>
                  <a:pt x="935" y="625"/>
                </a:lnTo>
                <a:lnTo>
                  <a:pt x="973" y="595"/>
                </a:lnTo>
                <a:lnTo>
                  <a:pt x="989" y="550"/>
                </a:lnTo>
                <a:lnTo>
                  <a:pt x="1033" y="513"/>
                </a:lnTo>
                <a:lnTo>
                  <a:pt x="1079" y="489"/>
                </a:lnTo>
                <a:lnTo>
                  <a:pt x="1124" y="439"/>
                </a:lnTo>
                <a:lnTo>
                  <a:pt x="1138" y="431"/>
                </a:lnTo>
              </a:path>
            </a:pathLst>
          </a:custGeom>
          <a:solidFill>
            <a:srgbClr val="FFFF00"/>
          </a:solidFill>
          <a:ln w="3175">
            <a:solidFill>
              <a:srgbClr val="000000"/>
            </a:solidFill>
            <a:round/>
            <a:headEnd/>
            <a:tailEnd/>
          </a:ln>
        </p:spPr>
        <p:txBody>
          <a:bodyPr/>
          <a:lstStyle/>
          <a:p>
            <a:endParaRPr lang="pl-PL"/>
          </a:p>
        </p:txBody>
      </p:sp>
      <p:sp>
        <p:nvSpPr>
          <p:cNvPr id="50" name="Freeform 24"/>
          <p:cNvSpPr>
            <a:spLocks/>
          </p:cNvSpPr>
          <p:nvPr/>
        </p:nvSpPr>
        <p:spPr bwMode="auto">
          <a:xfrm>
            <a:off x="9318076" y="-14948"/>
            <a:ext cx="2861224" cy="6122045"/>
          </a:xfrm>
          <a:custGeom>
            <a:avLst/>
            <a:gdLst>
              <a:gd name="T0" fmla="*/ 2147483647 w 1221"/>
              <a:gd name="T1" fmla="*/ 2147483647 h 2612"/>
              <a:gd name="T2" fmla="*/ 2147483647 w 1221"/>
              <a:gd name="T3" fmla="*/ 2147483647 h 2612"/>
              <a:gd name="T4" fmla="*/ 2147483647 w 1221"/>
              <a:gd name="T5" fmla="*/ 2147483647 h 2612"/>
              <a:gd name="T6" fmla="*/ 2147483647 w 1221"/>
              <a:gd name="T7" fmla="*/ 2147483647 h 2612"/>
              <a:gd name="T8" fmla="*/ 2147483647 w 1221"/>
              <a:gd name="T9" fmla="*/ 2147483647 h 2612"/>
              <a:gd name="T10" fmla="*/ 2147483647 w 1221"/>
              <a:gd name="T11" fmla="*/ 2147483647 h 2612"/>
              <a:gd name="T12" fmla="*/ 2147483647 w 1221"/>
              <a:gd name="T13" fmla="*/ 2147483647 h 2612"/>
              <a:gd name="T14" fmla="*/ 2147483647 w 1221"/>
              <a:gd name="T15" fmla="*/ 2147483647 h 2612"/>
              <a:gd name="T16" fmla="*/ 2147483647 w 1221"/>
              <a:gd name="T17" fmla="*/ 2147483647 h 2612"/>
              <a:gd name="T18" fmla="*/ 2147483647 w 1221"/>
              <a:gd name="T19" fmla="*/ 2147483647 h 2612"/>
              <a:gd name="T20" fmla="*/ 2147483647 w 1221"/>
              <a:gd name="T21" fmla="*/ 2147483647 h 2612"/>
              <a:gd name="T22" fmla="*/ 2147483647 w 1221"/>
              <a:gd name="T23" fmla="*/ 2147483647 h 2612"/>
              <a:gd name="T24" fmla="*/ 2147483647 w 1221"/>
              <a:gd name="T25" fmla="*/ 2147483647 h 2612"/>
              <a:gd name="T26" fmla="*/ 2147483647 w 1221"/>
              <a:gd name="T27" fmla="*/ 2147483647 h 2612"/>
              <a:gd name="T28" fmla="*/ 2147483647 w 1221"/>
              <a:gd name="T29" fmla="*/ 2147483647 h 2612"/>
              <a:gd name="T30" fmla="*/ 2147483647 w 1221"/>
              <a:gd name="T31" fmla="*/ 2147483647 h 2612"/>
              <a:gd name="T32" fmla="*/ 2147483647 w 1221"/>
              <a:gd name="T33" fmla="*/ 2147483647 h 2612"/>
              <a:gd name="T34" fmla="*/ 2147483647 w 1221"/>
              <a:gd name="T35" fmla="*/ 2147483647 h 2612"/>
              <a:gd name="T36" fmla="*/ 2147483647 w 1221"/>
              <a:gd name="T37" fmla="*/ 2147483647 h 2612"/>
              <a:gd name="T38" fmla="*/ 2147483647 w 1221"/>
              <a:gd name="T39" fmla="*/ 2147483647 h 2612"/>
              <a:gd name="T40" fmla="*/ 2147483647 w 1221"/>
              <a:gd name="T41" fmla="*/ 2147483647 h 2612"/>
              <a:gd name="T42" fmla="*/ 2147483647 w 1221"/>
              <a:gd name="T43" fmla="*/ 2147483647 h 2612"/>
              <a:gd name="T44" fmla="*/ 2147483647 w 1221"/>
              <a:gd name="T45" fmla="*/ 2147483647 h 2612"/>
              <a:gd name="T46" fmla="*/ 2147483647 w 1221"/>
              <a:gd name="T47" fmla="*/ 2147483647 h 2612"/>
              <a:gd name="T48" fmla="*/ 2147483647 w 1221"/>
              <a:gd name="T49" fmla="*/ 2147483647 h 2612"/>
              <a:gd name="T50" fmla="*/ 2147483647 w 1221"/>
              <a:gd name="T51" fmla="*/ 2147483647 h 2612"/>
              <a:gd name="T52" fmla="*/ 2147483647 w 1221"/>
              <a:gd name="T53" fmla="*/ 2147483647 h 2612"/>
              <a:gd name="T54" fmla="*/ 2147483647 w 1221"/>
              <a:gd name="T55" fmla="*/ 2147483647 h 2612"/>
              <a:gd name="T56" fmla="*/ 2147483647 w 1221"/>
              <a:gd name="T57" fmla="*/ 2147483647 h 2612"/>
              <a:gd name="T58" fmla="*/ 2147483647 w 1221"/>
              <a:gd name="T59" fmla="*/ 2147483647 h 2612"/>
              <a:gd name="T60" fmla="*/ 2147483647 w 1221"/>
              <a:gd name="T61" fmla="*/ 2147483647 h 2612"/>
              <a:gd name="T62" fmla="*/ 2147483647 w 1221"/>
              <a:gd name="T63" fmla="*/ 2147483647 h 2612"/>
              <a:gd name="T64" fmla="*/ 2147483647 w 1221"/>
              <a:gd name="T65" fmla="*/ 2147483647 h 2612"/>
              <a:gd name="T66" fmla="*/ 2147483647 w 1221"/>
              <a:gd name="T67" fmla="*/ 2147483647 h 2612"/>
              <a:gd name="T68" fmla="*/ 2147483647 w 1221"/>
              <a:gd name="T69" fmla="*/ 2147483647 h 2612"/>
              <a:gd name="T70" fmla="*/ 2147483647 w 1221"/>
              <a:gd name="T71" fmla="*/ 2147483647 h 2612"/>
              <a:gd name="T72" fmla="*/ 2147483647 w 1221"/>
              <a:gd name="T73" fmla="*/ 2147483647 h 2612"/>
              <a:gd name="T74" fmla="*/ 2147483647 w 1221"/>
              <a:gd name="T75" fmla="*/ 2147483647 h 2612"/>
              <a:gd name="T76" fmla="*/ 2147483647 w 1221"/>
              <a:gd name="T77" fmla="*/ 2147483647 h 2612"/>
              <a:gd name="T78" fmla="*/ 2147483647 w 1221"/>
              <a:gd name="T79" fmla="*/ 2147483647 h 2612"/>
              <a:gd name="T80" fmla="*/ 2147483647 w 1221"/>
              <a:gd name="T81" fmla="*/ 2147483647 h 2612"/>
              <a:gd name="T82" fmla="*/ 2147483647 w 1221"/>
              <a:gd name="T83" fmla="*/ 2147483647 h 2612"/>
              <a:gd name="T84" fmla="*/ 2147483647 w 1221"/>
              <a:gd name="T85" fmla="*/ 2147483647 h 2612"/>
              <a:gd name="T86" fmla="*/ 2147483647 w 1221"/>
              <a:gd name="T87" fmla="*/ 2147483647 h 2612"/>
              <a:gd name="T88" fmla="*/ 2147483647 w 1221"/>
              <a:gd name="T89" fmla="*/ 2147483647 h 2612"/>
              <a:gd name="T90" fmla="*/ 2147483647 w 1221"/>
              <a:gd name="T91" fmla="*/ 2147483647 h 2612"/>
              <a:gd name="T92" fmla="*/ 2147483647 w 1221"/>
              <a:gd name="T93" fmla="*/ 2147483647 h 2612"/>
              <a:gd name="T94" fmla="*/ 2147483647 w 1221"/>
              <a:gd name="T95" fmla="*/ 2147483647 h 2612"/>
              <a:gd name="T96" fmla="*/ 2147483647 w 1221"/>
              <a:gd name="T97" fmla="*/ 2147483647 h 2612"/>
              <a:gd name="T98" fmla="*/ 2147483647 w 1221"/>
              <a:gd name="T99" fmla="*/ 2147483647 h 2612"/>
              <a:gd name="T100" fmla="*/ 2147483647 w 1221"/>
              <a:gd name="T101" fmla="*/ 2147483647 h 2612"/>
              <a:gd name="T102" fmla="*/ 2147483647 w 1221"/>
              <a:gd name="T103" fmla="*/ 2147483647 h 2612"/>
              <a:gd name="T104" fmla="*/ 2147483647 w 1221"/>
              <a:gd name="T105" fmla="*/ 2147483647 h 2612"/>
              <a:gd name="T106" fmla="*/ 2147483647 w 1221"/>
              <a:gd name="T107" fmla="*/ 2147483647 h 2612"/>
              <a:gd name="T108" fmla="*/ 2147483647 w 1221"/>
              <a:gd name="T109" fmla="*/ 2147483647 h 2612"/>
              <a:gd name="T110" fmla="*/ 2147483647 w 1221"/>
              <a:gd name="T111" fmla="*/ 2147483647 h 2612"/>
              <a:gd name="T112" fmla="*/ 2147483647 w 1221"/>
              <a:gd name="T113" fmla="*/ 2147483647 h 2612"/>
              <a:gd name="T114" fmla="*/ 2147483647 w 1221"/>
              <a:gd name="T115" fmla="*/ 2147483647 h 2612"/>
              <a:gd name="T116" fmla="*/ 2147483647 w 1221"/>
              <a:gd name="T117" fmla="*/ 2147483647 h 2612"/>
              <a:gd name="T118" fmla="*/ 2147483647 w 1221"/>
              <a:gd name="T119" fmla="*/ 2147483647 h 2612"/>
              <a:gd name="T120" fmla="*/ 2147483647 w 1221"/>
              <a:gd name="T121" fmla="*/ 2147483647 h 26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1"/>
              <a:gd name="T184" fmla="*/ 0 h 2612"/>
              <a:gd name="T185" fmla="*/ 1221 w 1221"/>
              <a:gd name="T186" fmla="*/ 2612 h 26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1" h="2612">
                <a:moveTo>
                  <a:pt x="1221" y="0"/>
                </a:moveTo>
                <a:lnTo>
                  <a:pt x="1221" y="2604"/>
                </a:lnTo>
                <a:lnTo>
                  <a:pt x="1205" y="2612"/>
                </a:lnTo>
                <a:lnTo>
                  <a:pt x="1175" y="2596"/>
                </a:lnTo>
                <a:lnTo>
                  <a:pt x="1137" y="2588"/>
                </a:lnTo>
                <a:lnTo>
                  <a:pt x="1107" y="2575"/>
                </a:lnTo>
                <a:lnTo>
                  <a:pt x="1094" y="2582"/>
                </a:lnTo>
                <a:lnTo>
                  <a:pt x="1085" y="2567"/>
                </a:lnTo>
                <a:lnTo>
                  <a:pt x="1094" y="2551"/>
                </a:lnTo>
                <a:lnTo>
                  <a:pt x="1123" y="2530"/>
                </a:lnTo>
                <a:lnTo>
                  <a:pt x="1137" y="2470"/>
                </a:lnTo>
                <a:lnTo>
                  <a:pt x="1161" y="2417"/>
                </a:lnTo>
                <a:lnTo>
                  <a:pt x="1131" y="2409"/>
                </a:lnTo>
                <a:lnTo>
                  <a:pt x="1099" y="2388"/>
                </a:lnTo>
                <a:lnTo>
                  <a:pt x="1137" y="2380"/>
                </a:lnTo>
                <a:lnTo>
                  <a:pt x="1169" y="2329"/>
                </a:lnTo>
                <a:lnTo>
                  <a:pt x="1205" y="2306"/>
                </a:lnTo>
                <a:lnTo>
                  <a:pt x="1175" y="2299"/>
                </a:lnTo>
                <a:lnTo>
                  <a:pt x="1131" y="2329"/>
                </a:lnTo>
                <a:lnTo>
                  <a:pt x="1123" y="2313"/>
                </a:lnTo>
                <a:lnTo>
                  <a:pt x="1123" y="2299"/>
                </a:lnTo>
                <a:lnTo>
                  <a:pt x="1146" y="2284"/>
                </a:lnTo>
                <a:lnTo>
                  <a:pt x="1153" y="2254"/>
                </a:lnTo>
                <a:lnTo>
                  <a:pt x="1175" y="2254"/>
                </a:lnTo>
                <a:lnTo>
                  <a:pt x="1213" y="2240"/>
                </a:lnTo>
                <a:lnTo>
                  <a:pt x="1205" y="2187"/>
                </a:lnTo>
                <a:lnTo>
                  <a:pt x="1175" y="2165"/>
                </a:lnTo>
                <a:lnTo>
                  <a:pt x="1175" y="2142"/>
                </a:lnTo>
                <a:lnTo>
                  <a:pt x="1199" y="2129"/>
                </a:lnTo>
                <a:lnTo>
                  <a:pt x="1169" y="2120"/>
                </a:lnTo>
                <a:lnTo>
                  <a:pt x="1183" y="2105"/>
                </a:lnTo>
                <a:lnTo>
                  <a:pt x="1191" y="2091"/>
                </a:lnTo>
                <a:lnTo>
                  <a:pt x="1169" y="2062"/>
                </a:lnTo>
                <a:lnTo>
                  <a:pt x="1175" y="2054"/>
                </a:lnTo>
                <a:lnTo>
                  <a:pt x="1169" y="2054"/>
                </a:lnTo>
                <a:lnTo>
                  <a:pt x="1123" y="2054"/>
                </a:lnTo>
                <a:lnTo>
                  <a:pt x="1094" y="2062"/>
                </a:lnTo>
                <a:lnTo>
                  <a:pt x="1077" y="2067"/>
                </a:lnTo>
                <a:lnTo>
                  <a:pt x="1070" y="2062"/>
                </a:lnTo>
                <a:lnTo>
                  <a:pt x="1048" y="2062"/>
                </a:lnTo>
                <a:lnTo>
                  <a:pt x="1040" y="2054"/>
                </a:lnTo>
                <a:lnTo>
                  <a:pt x="1024" y="2062"/>
                </a:lnTo>
                <a:lnTo>
                  <a:pt x="1024" y="2067"/>
                </a:lnTo>
                <a:lnTo>
                  <a:pt x="1018" y="2075"/>
                </a:lnTo>
                <a:lnTo>
                  <a:pt x="1001" y="2062"/>
                </a:lnTo>
                <a:lnTo>
                  <a:pt x="972" y="2039"/>
                </a:lnTo>
                <a:lnTo>
                  <a:pt x="958" y="2039"/>
                </a:lnTo>
                <a:lnTo>
                  <a:pt x="942" y="2054"/>
                </a:lnTo>
                <a:lnTo>
                  <a:pt x="918" y="2067"/>
                </a:lnTo>
                <a:lnTo>
                  <a:pt x="912" y="2067"/>
                </a:lnTo>
                <a:lnTo>
                  <a:pt x="896" y="2075"/>
                </a:lnTo>
                <a:lnTo>
                  <a:pt x="882" y="2062"/>
                </a:lnTo>
                <a:lnTo>
                  <a:pt x="875" y="2067"/>
                </a:lnTo>
                <a:lnTo>
                  <a:pt x="858" y="2075"/>
                </a:lnTo>
                <a:lnTo>
                  <a:pt x="836" y="2067"/>
                </a:lnTo>
                <a:lnTo>
                  <a:pt x="828" y="2062"/>
                </a:lnTo>
                <a:lnTo>
                  <a:pt x="828" y="2054"/>
                </a:lnTo>
                <a:lnTo>
                  <a:pt x="814" y="2024"/>
                </a:lnTo>
                <a:lnTo>
                  <a:pt x="791" y="2001"/>
                </a:lnTo>
                <a:lnTo>
                  <a:pt x="769" y="2016"/>
                </a:lnTo>
                <a:lnTo>
                  <a:pt x="752" y="2016"/>
                </a:lnTo>
                <a:lnTo>
                  <a:pt x="730" y="2009"/>
                </a:lnTo>
                <a:lnTo>
                  <a:pt x="715" y="1979"/>
                </a:lnTo>
                <a:lnTo>
                  <a:pt x="730" y="1964"/>
                </a:lnTo>
                <a:lnTo>
                  <a:pt x="723" y="1958"/>
                </a:lnTo>
                <a:lnTo>
                  <a:pt x="701" y="1941"/>
                </a:lnTo>
                <a:lnTo>
                  <a:pt x="693" y="1928"/>
                </a:lnTo>
                <a:lnTo>
                  <a:pt x="671" y="1920"/>
                </a:lnTo>
                <a:lnTo>
                  <a:pt x="655" y="1928"/>
                </a:lnTo>
                <a:lnTo>
                  <a:pt x="641" y="1928"/>
                </a:lnTo>
                <a:lnTo>
                  <a:pt x="617" y="1934"/>
                </a:lnTo>
                <a:lnTo>
                  <a:pt x="587" y="1941"/>
                </a:lnTo>
                <a:lnTo>
                  <a:pt x="579" y="1950"/>
                </a:lnTo>
                <a:lnTo>
                  <a:pt x="579" y="1964"/>
                </a:lnTo>
                <a:lnTo>
                  <a:pt x="572" y="1971"/>
                </a:lnTo>
                <a:lnTo>
                  <a:pt x="557" y="1971"/>
                </a:lnTo>
                <a:lnTo>
                  <a:pt x="541" y="1934"/>
                </a:lnTo>
                <a:lnTo>
                  <a:pt x="535" y="1928"/>
                </a:lnTo>
                <a:lnTo>
                  <a:pt x="527" y="1928"/>
                </a:lnTo>
                <a:lnTo>
                  <a:pt x="527" y="1913"/>
                </a:lnTo>
                <a:lnTo>
                  <a:pt x="520" y="1913"/>
                </a:lnTo>
                <a:lnTo>
                  <a:pt x="520" y="1905"/>
                </a:lnTo>
                <a:lnTo>
                  <a:pt x="511" y="1891"/>
                </a:lnTo>
                <a:lnTo>
                  <a:pt x="498" y="1883"/>
                </a:lnTo>
                <a:lnTo>
                  <a:pt x="498" y="1875"/>
                </a:lnTo>
                <a:lnTo>
                  <a:pt x="503" y="1867"/>
                </a:lnTo>
                <a:lnTo>
                  <a:pt x="503" y="1859"/>
                </a:lnTo>
                <a:lnTo>
                  <a:pt x="511" y="1853"/>
                </a:lnTo>
                <a:lnTo>
                  <a:pt x="520" y="1853"/>
                </a:lnTo>
                <a:lnTo>
                  <a:pt x="535" y="1859"/>
                </a:lnTo>
                <a:lnTo>
                  <a:pt x="557" y="1859"/>
                </a:lnTo>
                <a:lnTo>
                  <a:pt x="579" y="1824"/>
                </a:lnTo>
                <a:lnTo>
                  <a:pt x="579" y="1808"/>
                </a:lnTo>
                <a:lnTo>
                  <a:pt x="565" y="1808"/>
                </a:lnTo>
                <a:lnTo>
                  <a:pt x="557" y="1800"/>
                </a:lnTo>
                <a:lnTo>
                  <a:pt x="557" y="1792"/>
                </a:lnTo>
                <a:lnTo>
                  <a:pt x="541" y="1787"/>
                </a:lnTo>
                <a:lnTo>
                  <a:pt x="511" y="1800"/>
                </a:lnTo>
                <a:lnTo>
                  <a:pt x="511" y="1792"/>
                </a:lnTo>
                <a:lnTo>
                  <a:pt x="503" y="1770"/>
                </a:lnTo>
                <a:lnTo>
                  <a:pt x="481" y="1763"/>
                </a:lnTo>
                <a:lnTo>
                  <a:pt x="452" y="1734"/>
                </a:lnTo>
                <a:lnTo>
                  <a:pt x="444" y="1719"/>
                </a:lnTo>
                <a:lnTo>
                  <a:pt x="429" y="1712"/>
                </a:lnTo>
                <a:lnTo>
                  <a:pt x="429" y="1696"/>
                </a:lnTo>
                <a:lnTo>
                  <a:pt x="429" y="1689"/>
                </a:lnTo>
                <a:lnTo>
                  <a:pt x="429" y="1667"/>
                </a:lnTo>
                <a:lnTo>
                  <a:pt x="422" y="1659"/>
                </a:lnTo>
                <a:lnTo>
                  <a:pt x="414" y="1629"/>
                </a:lnTo>
                <a:lnTo>
                  <a:pt x="405" y="1629"/>
                </a:lnTo>
                <a:lnTo>
                  <a:pt x="384" y="1616"/>
                </a:lnTo>
                <a:lnTo>
                  <a:pt x="368" y="1608"/>
                </a:lnTo>
                <a:lnTo>
                  <a:pt x="354" y="1616"/>
                </a:lnTo>
                <a:lnTo>
                  <a:pt x="324" y="1637"/>
                </a:lnTo>
                <a:lnTo>
                  <a:pt x="324" y="1616"/>
                </a:lnTo>
                <a:lnTo>
                  <a:pt x="308" y="1608"/>
                </a:lnTo>
                <a:lnTo>
                  <a:pt x="279" y="1616"/>
                </a:lnTo>
                <a:lnTo>
                  <a:pt x="262" y="1608"/>
                </a:lnTo>
                <a:lnTo>
                  <a:pt x="249" y="1608"/>
                </a:lnTo>
                <a:lnTo>
                  <a:pt x="249" y="1600"/>
                </a:lnTo>
                <a:lnTo>
                  <a:pt x="240" y="1578"/>
                </a:lnTo>
                <a:lnTo>
                  <a:pt x="232" y="1563"/>
                </a:lnTo>
                <a:lnTo>
                  <a:pt x="210" y="1541"/>
                </a:lnTo>
                <a:lnTo>
                  <a:pt x="210" y="1533"/>
                </a:lnTo>
                <a:lnTo>
                  <a:pt x="195" y="1533"/>
                </a:lnTo>
                <a:lnTo>
                  <a:pt x="195" y="1496"/>
                </a:lnTo>
                <a:lnTo>
                  <a:pt x="195" y="1488"/>
                </a:lnTo>
                <a:lnTo>
                  <a:pt x="180" y="1480"/>
                </a:lnTo>
                <a:lnTo>
                  <a:pt x="173" y="1467"/>
                </a:lnTo>
                <a:lnTo>
                  <a:pt x="165" y="1458"/>
                </a:lnTo>
                <a:lnTo>
                  <a:pt x="173" y="1437"/>
                </a:lnTo>
                <a:lnTo>
                  <a:pt x="180" y="1429"/>
                </a:lnTo>
                <a:lnTo>
                  <a:pt x="180" y="1413"/>
                </a:lnTo>
                <a:lnTo>
                  <a:pt x="165" y="1405"/>
                </a:lnTo>
                <a:lnTo>
                  <a:pt x="149" y="1384"/>
                </a:lnTo>
                <a:lnTo>
                  <a:pt x="143" y="1384"/>
                </a:lnTo>
                <a:lnTo>
                  <a:pt x="134" y="1354"/>
                </a:lnTo>
                <a:lnTo>
                  <a:pt x="119" y="1341"/>
                </a:lnTo>
                <a:lnTo>
                  <a:pt x="119" y="1333"/>
                </a:lnTo>
                <a:lnTo>
                  <a:pt x="127" y="1324"/>
                </a:lnTo>
                <a:lnTo>
                  <a:pt x="165" y="1309"/>
                </a:lnTo>
                <a:lnTo>
                  <a:pt x="180" y="1272"/>
                </a:lnTo>
                <a:lnTo>
                  <a:pt x="156" y="1250"/>
                </a:lnTo>
                <a:lnTo>
                  <a:pt x="173" y="1221"/>
                </a:lnTo>
                <a:lnTo>
                  <a:pt x="210" y="1183"/>
                </a:lnTo>
                <a:lnTo>
                  <a:pt x="262" y="1183"/>
                </a:lnTo>
                <a:lnTo>
                  <a:pt x="232" y="1146"/>
                </a:lnTo>
                <a:lnTo>
                  <a:pt x="203" y="1162"/>
                </a:lnTo>
                <a:lnTo>
                  <a:pt x="156" y="1132"/>
                </a:lnTo>
                <a:lnTo>
                  <a:pt x="119" y="1138"/>
                </a:lnTo>
                <a:lnTo>
                  <a:pt x="134" y="1125"/>
                </a:lnTo>
                <a:lnTo>
                  <a:pt x="195" y="1027"/>
                </a:lnTo>
                <a:lnTo>
                  <a:pt x="225" y="975"/>
                </a:lnTo>
                <a:lnTo>
                  <a:pt x="249" y="916"/>
                </a:lnTo>
                <a:lnTo>
                  <a:pt x="254" y="879"/>
                </a:lnTo>
                <a:lnTo>
                  <a:pt x="249" y="841"/>
                </a:lnTo>
                <a:lnTo>
                  <a:pt x="232" y="833"/>
                </a:lnTo>
                <a:lnTo>
                  <a:pt x="219" y="818"/>
                </a:lnTo>
                <a:lnTo>
                  <a:pt x="195" y="812"/>
                </a:lnTo>
                <a:lnTo>
                  <a:pt x="180" y="788"/>
                </a:lnTo>
                <a:lnTo>
                  <a:pt x="186" y="758"/>
                </a:lnTo>
                <a:lnTo>
                  <a:pt x="180" y="722"/>
                </a:lnTo>
                <a:lnTo>
                  <a:pt x="156" y="707"/>
                </a:lnTo>
                <a:lnTo>
                  <a:pt x="149" y="679"/>
                </a:lnTo>
                <a:lnTo>
                  <a:pt x="127" y="655"/>
                </a:lnTo>
                <a:lnTo>
                  <a:pt x="119" y="625"/>
                </a:lnTo>
                <a:lnTo>
                  <a:pt x="119" y="559"/>
                </a:lnTo>
                <a:lnTo>
                  <a:pt x="105" y="536"/>
                </a:lnTo>
                <a:lnTo>
                  <a:pt x="89" y="521"/>
                </a:lnTo>
                <a:lnTo>
                  <a:pt x="75" y="491"/>
                </a:lnTo>
                <a:lnTo>
                  <a:pt x="67" y="455"/>
                </a:lnTo>
                <a:lnTo>
                  <a:pt x="75" y="417"/>
                </a:lnTo>
                <a:lnTo>
                  <a:pt x="75" y="372"/>
                </a:lnTo>
                <a:lnTo>
                  <a:pt x="51" y="350"/>
                </a:lnTo>
                <a:lnTo>
                  <a:pt x="37" y="337"/>
                </a:lnTo>
                <a:lnTo>
                  <a:pt x="7" y="329"/>
                </a:lnTo>
                <a:lnTo>
                  <a:pt x="0" y="291"/>
                </a:lnTo>
                <a:lnTo>
                  <a:pt x="0" y="262"/>
                </a:lnTo>
                <a:lnTo>
                  <a:pt x="13" y="246"/>
                </a:lnTo>
                <a:lnTo>
                  <a:pt x="21" y="224"/>
                </a:lnTo>
                <a:lnTo>
                  <a:pt x="37" y="209"/>
                </a:lnTo>
                <a:lnTo>
                  <a:pt x="43" y="187"/>
                </a:lnTo>
                <a:lnTo>
                  <a:pt x="59" y="179"/>
                </a:lnTo>
                <a:lnTo>
                  <a:pt x="67" y="158"/>
                </a:lnTo>
                <a:lnTo>
                  <a:pt x="81" y="158"/>
                </a:lnTo>
                <a:lnTo>
                  <a:pt x="105" y="134"/>
                </a:lnTo>
                <a:lnTo>
                  <a:pt x="149" y="141"/>
                </a:lnTo>
                <a:lnTo>
                  <a:pt x="156" y="171"/>
                </a:lnTo>
                <a:lnTo>
                  <a:pt x="210" y="164"/>
                </a:lnTo>
                <a:lnTo>
                  <a:pt x="270" y="171"/>
                </a:lnTo>
                <a:lnTo>
                  <a:pt x="316" y="179"/>
                </a:lnTo>
                <a:lnTo>
                  <a:pt x="422" y="224"/>
                </a:lnTo>
                <a:lnTo>
                  <a:pt x="466" y="232"/>
                </a:lnTo>
                <a:lnTo>
                  <a:pt x="511" y="254"/>
                </a:lnTo>
                <a:lnTo>
                  <a:pt x="541" y="291"/>
                </a:lnTo>
                <a:lnTo>
                  <a:pt x="565" y="337"/>
                </a:lnTo>
                <a:lnTo>
                  <a:pt x="550" y="380"/>
                </a:lnTo>
                <a:lnTo>
                  <a:pt x="511" y="425"/>
                </a:lnTo>
                <a:lnTo>
                  <a:pt x="466" y="446"/>
                </a:lnTo>
                <a:lnTo>
                  <a:pt x="422" y="446"/>
                </a:lnTo>
                <a:lnTo>
                  <a:pt x="330" y="455"/>
                </a:lnTo>
                <a:lnTo>
                  <a:pt x="286" y="440"/>
                </a:lnTo>
                <a:lnTo>
                  <a:pt x="232" y="433"/>
                </a:lnTo>
                <a:lnTo>
                  <a:pt x="180" y="410"/>
                </a:lnTo>
                <a:lnTo>
                  <a:pt x="219" y="455"/>
                </a:lnTo>
                <a:lnTo>
                  <a:pt x="262" y="470"/>
                </a:lnTo>
                <a:lnTo>
                  <a:pt x="316" y="506"/>
                </a:lnTo>
                <a:lnTo>
                  <a:pt x="360" y="647"/>
                </a:lnTo>
                <a:lnTo>
                  <a:pt x="414" y="655"/>
                </a:lnTo>
                <a:lnTo>
                  <a:pt x="474" y="684"/>
                </a:lnTo>
                <a:lnTo>
                  <a:pt x="527" y="670"/>
                </a:lnTo>
                <a:lnTo>
                  <a:pt x="511" y="617"/>
                </a:lnTo>
                <a:lnTo>
                  <a:pt x="481" y="625"/>
                </a:lnTo>
                <a:lnTo>
                  <a:pt x="429" y="596"/>
                </a:lnTo>
                <a:lnTo>
                  <a:pt x="436" y="559"/>
                </a:lnTo>
                <a:lnTo>
                  <a:pt x="481" y="551"/>
                </a:lnTo>
                <a:lnTo>
                  <a:pt x="527" y="566"/>
                </a:lnTo>
                <a:lnTo>
                  <a:pt x="572" y="574"/>
                </a:lnTo>
                <a:lnTo>
                  <a:pt x="626" y="559"/>
                </a:lnTo>
                <a:lnTo>
                  <a:pt x="541" y="484"/>
                </a:lnTo>
                <a:lnTo>
                  <a:pt x="565" y="440"/>
                </a:lnTo>
                <a:lnTo>
                  <a:pt x="603" y="395"/>
                </a:lnTo>
                <a:lnTo>
                  <a:pt x="609" y="358"/>
                </a:lnTo>
                <a:lnTo>
                  <a:pt x="655" y="342"/>
                </a:lnTo>
                <a:lnTo>
                  <a:pt x="693" y="350"/>
                </a:lnTo>
                <a:lnTo>
                  <a:pt x="701" y="305"/>
                </a:lnTo>
                <a:lnTo>
                  <a:pt x="676" y="262"/>
                </a:lnTo>
                <a:lnTo>
                  <a:pt x="647" y="254"/>
                </a:lnTo>
                <a:lnTo>
                  <a:pt x="641" y="201"/>
                </a:lnTo>
                <a:lnTo>
                  <a:pt x="617" y="141"/>
                </a:lnTo>
                <a:lnTo>
                  <a:pt x="565" y="120"/>
                </a:lnTo>
                <a:lnTo>
                  <a:pt x="617" y="113"/>
                </a:lnTo>
                <a:lnTo>
                  <a:pt x="655" y="96"/>
                </a:lnTo>
                <a:lnTo>
                  <a:pt x="693" y="113"/>
                </a:lnTo>
                <a:lnTo>
                  <a:pt x="723" y="141"/>
                </a:lnTo>
                <a:lnTo>
                  <a:pt x="685" y="171"/>
                </a:lnTo>
                <a:lnTo>
                  <a:pt x="685" y="216"/>
                </a:lnTo>
                <a:lnTo>
                  <a:pt x="723" y="216"/>
                </a:lnTo>
                <a:lnTo>
                  <a:pt x="760" y="246"/>
                </a:lnTo>
                <a:lnTo>
                  <a:pt x="799" y="224"/>
                </a:lnTo>
                <a:lnTo>
                  <a:pt x="821" y="187"/>
                </a:lnTo>
                <a:lnTo>
                  <a:pt x="791" y="128"/>
                </a:lnTo>
                <a:lnTo>
                  <a:pt x="814" y="96"/>
                </a:lnTo>
                <a:lnTo>
                  <a:pt x="845" y="53"/>
                </a:lnTo>
                <a:lnTo>
                  <a:pt x="858" y="17"/>
                </a:lnTo>
                <a:lnTo>
                  <a:pt x="866" y="0"/>
                </a:lnTo>
                <a:lnTo>
                  <a:pt x="122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1" name="Freeform 25"/>
          <p:cNvSpPr>
            <a:spLocks/>
          </p:cNvSpPr>
          <p:nvPr/>
        </p:nvSpPr>
        <p:spPr bwMode="auto">
          <a:xfrm>
            <a:off x="9318076" y="-14949"/>
            <a:ext cx="2861224" cy="6122046"/>
          </a:xfrm>
          <a:custGeom>
            <a:avLst/>
            <a:gdLst>
              <a:gd name="T0" fmla="*/ 2147483647 w 1221"/>
              <a:gd name="T1" fmla="*/ 2147483647 h 2612"/>
              <a:gd name="T2" fmla="*/ 2147483647 w 1221"/>
              <a:gd name="T3" fmla="*/ 2147483647 h 2612"/>
              <a:gd name="T4" fmla="*/ 2147483647 w 1221"/>
              <a:gd name="T5" fmla="*/ 2147483647 h 2612"/>
              <a:gd name="T6" fmla="*/ 2147483647 w 1221"/>
              <a:gd name="T7" fmla="*/ 2147483647 h 2612"/>
              <a:gd name="T8" fmla="*/ 2147483647 w 1221"/>
              <a:gd name="T9" fmla="*/ 2147483647 h 2612"/>
              <a:gd name="T10" fmla="*/ 2147483647 w 1221"/>
              <a:gd name="T11" fmla="*/ 2147483647 h 2612"/>
              <a:gd name="T12" fmla="*/ 2147483647 w 1221"/>
              <a:gd name="T13" fmla="*/ 2147483647 h 2612"/>
              <a:gd name="T14" fmla="*/ 2147483647 w 1221"/>
              <a:gd name="T15" fmla="*/ 2147483647 h 2612"/>
              <a:gd name="T16" fmla="*/ 2147483647 w 1221"/>
              <a:gd name="T17" fmla="*/ 2147483647 h 2612"/>
              <a:gd name="T18" fmla="*/ 2147483647 w 1221"/>
              <a:gd name="T19" fmla="*/ 2147483647 h 2612"/>
              <a:gd name="T20" fmla="*/ 2147483647 w 1221"/>
              <a:gd name="T21" fmla="*/ 2147483647 h 2612"/>
              <a:gd name="T22" fmla="*/ 2147483647 w 1221"/>
              <a:gd name="T23" fmla="*/ 2147483647 h 2612"/>
              <a:gd name="T24" fmla="*/ 2147483647 w 1221"/>
              <a:gd name="T25" fmla="*/ 2147483647 h 2612"/>
              <a:gd name="T26" fmla="*/ 2147483647 w 1221"/>
              <a:gd name="T27" fmla="*/ 2147483647 h 2612"/>
              <a:gd name="T28" fmla="*/ 2147483647 w 1221"/>
              <a:gd name="T29" fmla="*/ 2147483647 h 2612"/>
              <a:gd name="T30" fmla="*/ 2147483647 w 1221"/>
              <a:gd name="T31" fmla="*/ 2147483647 h 2612"/>
              <a:gd name="T32" fmla="*/ 2147483647 w 1221"/>
              <a:gd name="T33" fmla="*/ 2147483647 h 2612"/>
              <a:gd name="T34" fmla="*/ 2147483647 w 1221"/>
              <a:gd name="T35" fmla="*/ 2147483647 h 2612"/>
              <a:gd name="T36" fmla="*/ 2147483647 w 1221"/>
              <a:gd name="T37" fmla="*/ 2147483647 h 2612"/>
              <a:gd name="T38" fmla="*/ 2147483647 w 1221"/>
              <a:gd name="T39" fmla="*/ 2147483647 h 2612"/>
              <a:gd name="T40" fmla="*/ 2147483647 w 1221"/>
              <a:gd name="T41" fmla="*/ 2147483647 h 2612"/>
              <a:gd name="T42" fmla="*/ 2147483647 w 1221"/>
              <a:gd name="T43" fmla="*/ 2147483647 h 2612"/>
              <a:gd name="T44" fmla="*/ 2147483647 w 1221"/>
              <a:gd name="T45" fmla="*/ 2147483647 h 2612"/>
              <a:gd name="T46" fmla="*/ 2147483647 w 1221"/>
              <a:gd name="T47" fmla="*/ 2147483647 h 2612"/>
              <a:gd name="T48" fmla="*/ 2147483647 w 1221"/>
              <a:gd name="T49" fmla="*/ 2147483647 h 2612"/>
              <a:gd name="T50" fmla="*/ 2147483647 w 1221"/>
              <a:gd name="T51" fmla="*/ 2147483647 h 2612"/>
              <a:gd name="T52" fmla="*/ 2147483647 w 1221"/>
              <a:gd name="T53" fmla="*/ 2147483647 h 2612"/>
              <a:gd name="T54" fmla="*/ 2147483647 w 1221"/>
              <a:gd name="T55" fmla="*/ 2147483647 h 2612"/>
              <a:gd name="T56" fmla="*/ 2147483647 w 1221"/>
              <a:gd name="T57" fmla="*/ 2147483647 h 2612"/>
              <a:gd name="T58" fmla="*/ 2147483647 w 1221"/>
              <a:gd name="T59" fmla="*/ 2147483647 h 2612"/>
              <a:gd name="T60" fmla="*/ 2147483647 w 1221"/>
              <a:gd name="T61" fmla="*/ 2147483647 h 2612"/>
              <a:gd name="T62" fmla="*/ 2147483647 w 1221"/>
              <a:gd name="T63" fmla="*/ 2147483647 h 2612"/>
              <a:gd name="T64" fmla="*/ 2147483647 w 1221"/>
              <a:gd name="T65" fmla="*/ 2147483647 h 2612"/>
              <a:gd name="T66" fmla="*/ 2147483647 w 1221"/>
              <a:gd name="T67" fmla="*/ 2147483647 h 2612"/>
              <a:gd name="T68" fmla="*/ 2147483647 w 1221"/>
              <a:gd name="T69" fmla="*/ 2147483647 h 2612"/>
              <a:gd name="T70" fmla="*/ 2147483647 w 1221"/>
              <a:gd name="T71" fmla="*/ 2147483647 h 2612"/>
              <a:gd name="T72" fmla="*/ 2147483647 w 1221"/>
              <a:gd name="T73" fmla="*/ 2147483647 h 2612"/>
              <a:gd name="T74" fmla="*/ 2147483647 w 1221"/>
              <a:gd name="T75" fmla="*/ 2147483647 h 2612"/>
              <a:gd name="T76" fmla="*/ 2147483647 w 1221"/>
              <a:gd name="T77" fmla="*/ 2147483647 h 2612"/>
              <a:gd name="T78" fmla="*/ 2147483647 w 1221"/>
              <a:gd name="T79" fmla="*/ 2147483647 h 2612"/>
              <a:gd name="T80" fmla="*/ 2147483647 w 1221"/>
              <a:gd name="T81" fmla="*/ 2147483647 h 2612"/>
              <a:gd name="T82" fmla="*/ 2147483647 w 1221"/>
              <a:gd name="T83" fmla="*/ 2147483647 h 2612"/>
              <a:gd name="T84" fmla="*/ 2147483647 w 1221"/>
              <a:gd name="T85" fmla="*/ 2147483647 h 2612"/>
              <a:gd name="T86" fmla="*/ 2147483647 w 1221"/>
              <a:gd name="T87" fmla="*/ 2147483647 h 2612"/>
              <a:gd name="T88" fmla="*/ 2147483647 w 1221"/>
              <a:gd name="T89" fmla="*/ 2147483647 h 2612"/>
              <a:gd name="T90" fmla="*/ 2147483647 w 1221"/>
              <a:gd name="T91" fmla="*/ 2147483647 h 2612"/>
              <a:gd name="T92" fmla="*/ 2147483647 w 1221"/>
              <a:gd name="T93" fmla="*/ 2147483647 h 2612"/>
              <a:gd name="T94" fmla="*/ 2147483647 w 1221"/>
              <a:gd name="T95" fmla="*/ 2147483647 h 2612"/>
              <a:gd name="T96" fmla="*/ 2147483647 w 1221"/>
              <a:gd name="T97" fmla="*/ 2147483647 h 2612"/>
              <a:gd name="T98" fmla="*/ 2147483647 w 1221"/>
              <a:gd name="T99" fmla="*/ 2147483647 h 2612"/>
              <a:gd name="T100" fmla="*/ 2147483647 w 1221"/>
              <a:gd name="T101" fmla="*/ 2147483647 h 2612"/>
              <a:gd name="T102" fmla="*/ 2147483647 w 1221"/>
              <a:gd name="T103" fmla="*/ 2147483647 h 2612"/>
              <a:gd name="T104" fmla="*/ 2147483647 w 1221"/>
              <a:gd name="T105" fmla="*/ 2147483647 h 2612"/>
              <a:gd name="T106" fmla="*/ 2147483647 w 1221"/>
              <a:gd name="T107" fmla="*/ 2147483647 h 2612"/>
              <a:gd name="T108" fmla="*/ 2147483647 w 1221"/>
              <a:gd name="T109" fmla="*/ 2147483647 h 2612"/>
              <a:gd name="T110" fmla="*/ 2147483647 w 1221"/>
              <a:gd name="T111" fmla="*/ 2147483647 h 2612"/>
              <a:gd name="T112" fmla="*/ 2147483647 w 1221"/>
              <a:gd name="T113" fmla="*/ 2147483647 h 2612"/>
              <a:gd name="T114" fmla="*/ 2147483647 w 1221"/>
              <a:gd name="T115" fmla="*/ 2147483647 h 2612"/>
              <a:gd name="T116" fmla="*/ 2147483647 w 1221"/>
              <a:gd name="T117" fmla="*/ 2147483647 h 2612"/>
              <a:gd name="T118" fmla="*/ 2147483647 w 1221"/>
              <a:gd name="T119" fmla="*/ 2147483647 h 2612"/>
              <a:gd name="T120" fmla="*/ 2147483647 w 1221"/>
              <a:gd name="T121" fmla="*/ 2147483647 h 26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1"/>
              <a:gd name="T184" fmla="*/ 0 h 2612"/>
              <a:gd name="T185" fmla="*/ 1221 w 1221"/>
              <a:gd name="T186" fmla="*/ 2612 h 26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1" h="2612">
                <a:moveTo>
                  <a:pt x="1221" y="0"/>
                </a:moveTo>
                <a:lnTo>
                  <a:pt x="1221" y="2604"/>
                </a:lnTo>
                <a:lnTo>
                  <a:pt x="1205" y="2612"/>
                </a:lnTo>
                <a:lnTo>
                  <a:pt x="1175" y="2596"/>
                </a:lnTo>
                <a:lnTo>
                  <a:pt x="1137" y="2588"/>
                </a:lnTo>
                <a:lnTo>
                  <a:pt x="1107" y="2575"/>
                </a:lnTo>
                <a:lnTo>
                  <a:pt x="1094" y="2582"/>
                </a:lnTo>
                <a:lnTo>
                  <a:pt x="1085" y="2567"/>
                </a:lnTo>
                <a:lnTo>
                  <a:pt x="1094" y="2551"/>
                </a:lnTo>
                <a:lnTo>
                  <a:pt x="1123" y="2530"/>
                </a:lnTo>
                <a:lnTo>
                  <a:pt x="1137" y="2470"/>
                </a:lnTo>
                <a:lnTo>
                  <a:pt x="1161" y="2417"/>
                </a:lnTo>
                <a:lnTo>
                  <a:pt x="1131" y="2409"/>
                </a:lnTo>
                <a:lnTo>
                  <a:pt x="1099" y="2388"/>
                </a:lnTo>
                <a:lnTo>
                  <a:pt x="1137" y="2380"/>
                </a:lnTo>
                <a:lnTo>
                  <a:pt x="1169" y="2329"/>
                </a:lnTo>
                <a:lnTo>
                  <a:pt x="1205" y="2306"/>
                </a:lnTo>
                <a:lnTo>
                  <a:pt x="1175" y="2299"/>
                </a:lnTo>
                <a:lnTo>
                  <a:pt x="1131" y="2329"/>
                </a:lnTo>
                <a:lnTo>
                  <a:pt x="1123" y="2313"/>
                </a:lnTo>
                <a:lnTo>
                  <a:pt x="1123" y="2299"/>
                </a:lnTo>
                <a:lnTo>
                  <a:pt x="1146" y="2284"/>
                </a:lnTo>
                <a:lnTo>
                  <a:pt x="1153" y="2254"/>
                </a:lnTo>
                <a:lnTo>
                  <a:pt x="1175" y="2254"/>
                </a:lnTo>
                <a:lnTo>
                  <a:pt x="1213" y="2240"/>
                </a:lnTo>
                <a:lnTo>
                  <a:pt x="1205" y="2187"/>
                </a:lnTo>
                <a:lnTo>
                  <a:pt x="1175" y="2165"/>
                </a:lnTo>
                <a:lnTo>
                  <a:pt x="1175" y="2142"/>
                </a:lnTo>
                <a:lnTo>
                  <a:pt x="1199" y="2129"/>
                </a:lnTo>
                <a:lnTo>
                  <a:pt x="1169" y="2120"/>
                </a:lnTo>
                <a:lnTo>
                  <a:pt x="1183" y="2105"/>
                </a:lnTo>
                <a:lnTo>
                  <a:pt x="1191" y="2091"/>
                </a:lnTo>
                <a:lnTo>
                  <a:pt x="1169" y="2062"/>
                </a:lnTo>
                <a:lnTo>
                  <a:pt x="1175" y="2054"/>
                </a:lnTo>
                <a:lnTo>
                  <a:pt x="1169" y="2054"/>
                </a:lnTo>
                <a:lnTo>
                  <a:pt x="1123" y="2054"/>
                </a:lnTo>
                <a:lnTo>
                  <a:pt x="1094" y="2062"/>
                </a:lnTo>
                <a:lnTo>
                  <a:pt x="1077" y="2067"/>
                </a:lnTo>
                <a:lnTo>
                  <a:pt x="1070" y="2062"/>
                </a:lnTo>
                <a:lnTo>
                  <a:pt x="1048" y="2062"/>
                </a:lnTo>
                <a:lnTo>
                  <a:pt x="1040" y="2054"/>
                </a:lnTo>
                <a:lnTo>
                  <a:pt x="1024" y="2062"/>
                </a:lnTo>
                <a:lnTo>
                  <a:pt x="1024" y="2067"/>
                </a:lnTo>
                <a:lnTo>
                  <a:pt x="1018" y="2075"/>
                </a:lnTo>
                <a:lnTo>
                  <a:pt x="1001" y="2062"/>
                </a:lnTo>
                <a:lnTo>
                  <a:pt x="972" y="2039"/>
                </a:lnTo>
                <a:lnTo>
                  <a:pt x="958" y="2039"/>
                </a:lnTo>
                <a:lnTo>
                  <a:pt x="942" y="2054"/>
                </a:lnTo>
                <a:lnTo>
                  <a:pt x="918" y="2067"/>
                </a:lnTo>
                <a:lnTo>
                  <a:pt x="912" y="2067"/>
                </a:lnTo>
                <a:lnTo>
                  <a:pt x="896" y="2075"/>
                </a:lnTo>
                <a:lnTo>
                  <a:pt x="882" y="2062"/>
                </a:lnTo>
                <a:lnTo>
                  <a:pt x="875" y="2067"/>
                </a:lnTo>
                <a:lnTo>
                  <a:pt x="858" y="2075"/>
                </a:lnTo>
                <a:lnTo>
                  <a:pt x="836" y="2067"/>
                </a:lnTo>
                <a:lnTo>
                  <a:pt x="828" y="2062"/>
                </a:lnTo>
                <a:lnTo>
                  <a:pt x="828" y="2054"/>
                </a:lnTo>
                <a:lnTo>
                  <a:pt x="814" y="2024"/>
                </a:lnTo>
                <a:lnTo>
                  <a:pt x="791" y="2001"/>
                </a:lnTo>
                <a:lnTo>
                  <a:pt x="769" y="2016"/>
                </a:lnTo>
                <a:lnTo>
                  <a:pt x="752" y="2016"/>
                </a:lnTo>
                <a:lnTo>
                  <a:pt x="730" y="2009"/>
                </a:lnTo>
                <a:lnTo>
                  <a:pt x="715" y="1979"/>
                </a:lnTo>
                <a:lnTo>
                  <a:pt x="730" y="1964"/>
                </a:lnTo>
                <a:lnTo>
                  <a:pt x="723" y="1958"/>
                </a:lnTo>
                <a:lnTo>
                  <a:pt x="701" y="1941"/>
                </a:lnTo>
                <a:lnTo>
                  <a:pt x="693" y="1928"/>
                </a:lnTo>
                <a:lnTo>
                  <a:pt x="671" y="1920"/>
                </a:lnTo>
                <a:lnTo>
                  <a:pt x="655" y="1928"/>
                </a:lnTo>
                <a:lnTo>
                  <a:pt x="641" y="1928"/>
                </a:lnTo>
                <a:lnTo>
                  <a:pt x="617" y="1934"/>
                </a:lnTo>
                <a:lnTo>
                  <a:pt x="587" y="1941"/>
                </a:lnTo>
                <a:lnTo>
                  <a:pt x="579" y="1950"/>
                </a:lnTo>
                <a:lnTo>
                  <a:pt x="579" y="1964"/>
                </a:lnTo>
                <a:lnTo>
                  <a:pt x="572" y="1971"/>
                </a:lnTo>
                <a:lnTo>
                  <a:pt x="557" y="1971"/>
                </a:lnTo>
                <a:lnTo>
                  <a:pt x="541" y="1934"/>
                </a:lnTo>
                <a:lnTo>
                  <a:pt x="535" y="1928"/>
                </a:lnTo>
                <a:lnTo>
                  <a:pt x="527" y="1928"/>
                </a:lnTo>
                <a:lnTo>
                  <a:pt x="527" y="1913"/>
                </a:lnTo>
                <a:lnTo>
                  <a:pt x="520" y="1913"/>
                </a:lnTo>
                <a:lnTo>
                  <a:pt x="520" y="1905"/>
                </a:lnTo>
                <a:lnTo>
                  <a:pt x="511" y="1891"/>
                </a:lnTo>
                <a:lnTo>
                  <a:pt x="498" y="1883"/>
                </a:lnTo>
                <a:lnTo>
                  <a:pt x="498" y="1875"/>
                </a:lnTo>
                <a:lnTo>
                  <a:pt x="503" y="1867"/>
                </a:lnTo>
                <a:lnTo>
                  <a:pt x="503" y="1859"/>
                </a:lnTo>
                <a:lnTo>
                  <a:pt x="511" y="1853"/>
                </a:lnTo>
                <a:lnTo>
                  <a:pt x="520" y="1853"/>
                </a:lnTo>
                <a:lnTo>
                  <a:pt x="535" y="1859"/>
                </a:lnTo>
                <a:lnTo>
                  <a:pt x="557" y="1859"/>
                </a:lnTo>
                <a:lnTo>
                  <a:pt x="579" y="1824"/>
                </a:lnTo>
                <a:lnTo>
                  <a:pt x="579" y="1808"/>
                </a:lnTo>
                <a:lnTo>
                  <a:pt x="565" y="1808"/>
                </a:lnTo>
                <a:lnTo>
                  <a:pt x="557" y="1800"/>
                </a:lnTo>
                <a:lnTo>
                  <a:pt x="557" y="1792"/>
                </a:lnTo>
                <a:lnTo>
                  <a:pt x="541" y="1787"/>
                </a:lnTo>
                <a:lnTo>
                  <a:pt x="511" y="1800"/>
                </a:lnTo>
                <a:lnTo>
                  <a:pt x="511" y="1792"/>
                </a:lnTo>
                <a:lnTo>
                  <a:pt x="503" y="1770"/>
                </a:lnTo>
                <a:lnTo>
                  <a:pt x="481" y="1763"/>
                </a:lnTo>
                <a:lnTo>
                  <a:pt x="452" y="1734"/>
                </a:lnTo>
                <a:lnTo>
                  <a:pt x="444" y="1719"/>
                </a:lnTo>
                <a:lnTo>
                  <a:pt x="429" y="1712"/>
                </a:lnTo>
                <a:lnTo>
                  <a:pt x="429" y="1696"/>
                </a:lnTo>
                <a:lnTo>
                  <a:pt x="429" y="1689"/>
                </a:lnTo>
                <a:lnTo>
                  <a:pt x="429" y="1667"/>
                </a:lnTo>
                <a:lnTo>
                  <a:pt x="422" y="1659"/>
                </a:lnTo>
                <a:lnTo>
                  <a:pt x="414" y="1629"/>
                </a:lnTo>
                <a:lnTo>
                  <a:pt x="405" y="1629"/>
                </a:lnTo>
                <a:lnTo>
                  <a:pt x="384" y="1616"/>
                </a:lnTo>
                <a:lnTo>
                  <a:pt x="368" y="1608"/>
                </a:lnTo>
                <a:lnTo>
                  <a:pt x="354" y="1616"/>
                </a:lnTo>
                <a:lnTo>
                  <a:pt x="324" y="1637"/>
                </a:lnTo>
                <a:lnTo>
                  <a:pt x="324" y="1616"/>
                </a:lnTo>
                <a:lnTo>
                  <a:pt x="308" y="1608"/>
                </a:lnTo>
                <a:lnTo>
                  <a:pt x="279" y="1616"/>
                </a:lnTo>
                <a:lnTo>
                  <a:pt x="262" y="1608"/>
                </a:lnTo>
                <a:lnTo>
                  <a:pt x="249" y="1608"/>
                </a:lnTo>
                <a:lnTo>
                  <a:pt x="249" y="1600"/>
                </a:lnTo>
                <a:lnTo>
                  <a:pt x="240" y="1578"/>
                </a:lnTo>
                <a:lnTo>
                  <a:pt x="232" y="1563"/>
                </a:lnTo>
                <a:lnTo>
                  <a:pt x="210" y="1541"/>
                </a:lnTo>
                <a:lnTo>
                  <a:pt x="210" y="1533"/>
                </a:lnTo>
                <a:lnTo>
                  <a:pt x="195" y="1533"/>
                </a:lnTo>
                <a:lnTo>
                  <a:pt x="195" y="1496"/>
                </a:lnTo>
                <a:lnTo>
                  <a:pt x="195" y="1488"/>
                </a:lnTo>
                <a:lnTo>
                  <a:pt x="180" y="1480"/>
                </a:lnTo>
                <a:lnTo>
                  <a:pt x="173" y="1467"/>
                </a:lnTo>
                <a:lnTo>
                  <a:pt x="165" y="1458"/>
                </a:lnTo>
                <a:lnTo>
                  <a:pt x="173" y="1437"/>
                </a:lnTo>
                <a:lnTo>
                  <a:pt x="180" y="1429"/>
                </a:lnTo>
                <a:lnTo>
                  <a:pt x="180" y="1413"/>
                </a:lnTo>
                <a:lnTo>
                  <a:pt x="165" y="1405"/>
                </a:lnTo>
                <a:lnTo>
                  <a:pt x="149" y="1384"/>
                </a:lnTo>
                <a:lnTo>
                  <a:pt x="143" y="1384"/>
                </a:lnTo>
                <a:lnTo>
                  <a:pt x="134" y="1354"/>
                </a:lnTo>
                <a:lnTo>
                  <a:pt x="119" y="1341"/>
                </a:lnTo>
                <a:lnTo>
                  <a:pt x="119" y="1333"/>
                </a:lnTo>
                <a:lnTo>
                  <a:pt x="127" y="1324"/>
                </a:lnTo>
                <a:lnTo>
                  <a:pt x="165" y="1309"/>
                </a:lnTo>
                <a:lnTo>
                  <a:pt x="180" y="1272"/>
                </a:lnTo>
                <a:lnTo>
                  <a:pt x="156" y="1250"/>
                </a:lnTo>
                <a:lnTo>
                  <a:pt x="173" y="1221"/>
                </a:lnTo>
                <a:lnTo>
                  <a:pt x="210" y="1183"/>
                </a:lnTo>
                <a:lnTo>
                  <a:pt x="262" y="1183"/>
                </a:lnTo>
                <a:lnTo>
                  <a:pt x="232" y="1146"/>
                </a:lnTo>
                <a:lnTo>
                  <a:pt x="203" y="1162"/>
                </a:lnTo>
                <a:lnTo>
                  <a:pt x="156" y="1132"/>
                </a:lnTo>
                <a:lnTo>
                  <a:pt x="119" y="1138"/>
                </a:lnTo>
                <a:lnTo>
                  <a:pt x="134" y="1125"/>
                </a:lnTo>
                <a:lnTo>
                  <a:pt x="195" y="1027"/>
                </a:lnTo>
                <a:lnTo>
                  <a:pt x="225" y="975"/>
                </a:lnTo>
                <a:lnTo>
                  <a:pt x="249" y="916"/>
                </a:lnTo>
                <a:lnTo>
                  <a:pt x="254" y="879"/>
                </a:lnTo>
                <a:lnTo>
                  <a:pt x="249" y="841"/>
                </a:lnTo>
                <a:lnTo>
                  <a:pt x="232" y="833"/>
                </a:lnTo>
                <a:lnTo>
                  <a:pt x="219" y="818"/>
                </a:lnTo>
                <a:lnTo>
                  <a:pt x="195" y="812"/>
                </a:lnTo>
                <a:lnTo>
                  <a:pt x="180" y="788"/>
                </a:lnTo>
                <a:lnTo>
                  <a:pt x="186" y="758"/>
                </a:lnTo>
                <a:lnTo>
                  <a:pt x="180" y="722"/>
                </a:lnTo>
                <a:lnTo>
                  <a:pt x="156" y="707"/>
                </a:lnTo>
                <a:lnTo>
                  <a:pt x="149" y="679"/>
                </a:lnTo>
                <a:lnTo>
                  <a:pt x="127" y="655"/>
                </a:lnTo>
                <a:lnTo>
                  <a:pt x="119" y="625"/>
                </a:lnTo>
                <a:lnTo>
                  <a:pt x="119" y="559"/>
                </a:lnTo>
                <a:lnTo>
                  <a:pt x="105" y="536"/>
                </a:lnTo>
                <a:lnTo>
                  <a:pt x="89" y="521"/>
                </a:lnTo>
                <a:lnTo>
                  <a:pt x="75" y="491"/>
                </a:lnTo>
                <a:lnTo>
                  <a:pt x="67" y="455"/>
                </a:lnTo>
                <a:lnTo>
                  <a:pt x="75" y="417"/>
                </a:lnTo>
                <a:lnTo>
                  <a:pt x="75" y="372"/>
                </a:lnTo>
                <a:lnTo>
                  <a:pt x="51" y="350"/>
                </a:lnTo>
                <a:lnTo>
                  <a:pt x="37" y="337"/>
                </a:lnTo>
                <a:lnTo>
                  <a:pt x="7" y="329"/>
                </a:lnTo>
                <a:lnTo>
                  <a:pt x="0" y="291"/>
                </a:lnTo>
                <a:lnTo>
                  <a:pt x="0" y="262"/>
                </a:lnTo>
                <a:lnTo>
                  <a:pt x="13" y="246"/>
                </a:lnTo>
                <a:lnTo>
                  <a:pt x="21" y="224"/>
                </a:lnTo>
                <a:lnTo>
                  <a:pt x="37" y="209"/>
                </a:lnTo>
                <a:lnTo>
                  <a:pt x="43" y="187"/>
                </a:lnTo>
                <a:lnTo>
                  <a:pt x="59" y="179"/>
                </a:lnTo>
                <a:lnTo>
                  <a:pt x="67" y="158"/>
                </a:lnTo>
                <a:lnTo>
                  <a:pt x="81" y="158"/>
                </a:lnTo>
                <a:lnTo>
                  <a:pt x="105" y="134"/>
                </a:lnTo>
                <a:lnTo>
                  <a:pt x="149" y="141"/>
                </a:lnTo>
                <a:lnTo>
                  <a:pt x="156" y="171"/>
                </a:lnTo>
                <a:lnTo>
                  <a:pt x="210" y="164"/>
                </a:lnTo>
                <a:lnTo>
                  <a:pt x="270" y="171"/>
                </a:lnTo>
                <a:lnTo>
                  <a:pt x="316" y="179"/>
                </a:lnTo>
                <a:lnTo>
                  <a:pt x="422" y="224"/>
                </a:lnTo>
                <a:lnTo>
                  <a:pt x="466" y="232"/>
                </a:lnTo>
                <a:lnTo>
                  <a:pt x="511" y="254"/>
                </a:lnTo>
                <a:lnTo>
                  <a:pt x="541" y="291"/>
                </a:lnTo>
                <a:lnTo>
                  <a:pt x="565" y="337"/>
                </a:lnTo>
                <a:lnTo>
                  <a:pt x="550" y="380"/>
                </a:lnTo>
                <a:lnTo>
                  <a:pt x="511" y="425"/>
                </a:lnTo>
                <a:lnTo>
                  <a:pt x="466" y="446"/>
                </a:lnTo>
                <a:lnTo>
                  <a:pt x="422" y="446"/>
                </a:lnTo>
                <a:lnTo>
                  <a:pt x="330" y="455"/>
                </a:lnTo>
                <a:lnTo>
                  <a:pt x="286" y="440"/>
                </a:lnTo>
                <a:lnTo>
                  <a:pt x="232" y="433"/>
                </a:lnTo>
                <a:lnTo>
                  <a:pt x="180" y="410"/>
                </a:lnTo>
                <a:lnTo>
                  <a:pt x="219" y="455"/>
                </a:lnTo>
                <a:lnTo>
                  <a:pt x="262" y="470"/>
                </a:lnTo>
                <a:lnTo>
                  <a:pt x="316" y="506"/>
                </a:lnTo>
                <a:lnTo>
                  <a:pt x="360" y="647"/>
                </a:lnTo>
                <a:lnTo>
                  <a:pt x="414" y="655"/>
                </a:lnTo>
                <a:lnTo>
                  <a:pt x="474" y="684"/>
                </a:lnTo>
                <a:lnTo>
                  <a:pt x="527" y="670"/>
                </a:lnTo>
                <a:lnTo>
                  <a:pt x="511" y="617"/>
                </a:lnTo>
                <a:lnTo>
                  <a:pt x="481" y="625"/>
                </a:lnTo>
                <a:lnTo>
                  <a:pt x="429" y="596"/>
                </a:lnTo>
                <a:lnTo>
                  <a:pt x="436" y="559"/>
                </a:lnTo>
                <a:lnTo>
                  <a:pt x="481" y="551"/>
                </a:lnTo>
                <a:lnTo>
                  <a:pt x="527" y="566"/>
                </a:lnTo>
                <a:lnTo>
                  <a:pt x="572" y="574"/>
                </a:lnTo>
                <a:lnTo>
                  <a:pt x="626" y="559"/>
                </a:lnTo>
                <a:lnTo>
                  <a:pt x="541" y="484"/>
                </a:lnTo>
                <a:lnTo>
                  <a:pt x="565" y="440"/>
                </a:lnTo>
                <a:lnTo>
                  <a:pt x="603" y="395"/>
                </a:lnTo>
                <a:lnTo>
                  <a:pt x="609" y="358"/>
                </a:lnTo>
                <a:lnTo>
                  <a:pt x="655" y="342"/>
                </a:lnTo>
                <a:lnTo>
                  <a:pt x="693" y="350"/>
                </a:lnTo>
                <a:lnTo>
                  <a:pt x="701" y="305"/>
                </a:lnTo>
                <a:lnTo>
                  <a:pt x="676" y="262"/>
                </a:lnTo>
                <a:lnTo>
                  <a:pt x="647" y="254"/>
                </a:lnTo>
                <a:lnTo>
                  <a:pt x="641" y="201"/>
                </a:lnTo>
                <a:lnTo>
                  <a:pt x="617" y="141"/>
                </a:lnTo>
                <a:lnTo>
                  <a:pt x="565" y="120"/>
                </a:lnTo>
                <a:lnTo>
                  <a:pt x="617" y="113"/>
                </a:lnTo>
                <a:lnTo>
                  <a:pt x="655" y="96"/>
                </a:lnTo>
                <a:lnTo>
                  <a:pt x="693" y="113"/>
                </a:lnTo>
                <a:lnTo>
                  <a:pt x="723" y="141"/>
                </a:lnTo>
                <a:lnTo>
                  <a:pt x="685" y="171"/>
                </a:lnTo>
                <a:lnTo>
                  <a:pt x="685" y="216"/>
                </a:lnTo>
                <a:lnTo>
                  <a:pt x="723" y="216"/>
                </a:lnTo>
                <a:lnTo>
                  <a:pt x="760" y="246"/>
                </a:lnTo>
                <a:lnTo>
                  <a:pt x="799" y="224"/>
                </a:lnTo>
                <a:lnTo>
                  <a:pt x="821" y="187"/>
                </a:lnTo>
                <a:lnTo>
                  <a:pt x="791" y="128"/>
                </a:lnTo>
                <a:lnTo>
                  <a:pt x="814" y="96"/>
                </a:lnTo>
                <a:lnTo>
                  <a:pt x="845" y="53"/>
                </a:lnTo>
                <a:lnTo>
                  <a:pt x="858" y="17"/>
                </a:lnTo>
                <a:lnTo>
                  <a:pt x="866" y="0"/>
                </a:lnTo>
                <a:lnTo>
                  <a:pt x="1221" y="0"/>
                </a:lnTo>
              </a:path>
            </a:pathLst>
          </a:custGeom>
          <a:solidFill>
            <a:srgbClr val="FFFF00"/>
          </a:solidFill>
          <a:ln w="3175">
            <a:solidFill>
              <a:srgbClr val="000000"/>
            </a:solidFill>
            <a:round/>
            <a:headEnd/>
            <a:tailEnd/>
          </a:ln>
        </p:spPr>
        <p:txBody>
          <a:bodyPr/>
          <a:lstStyle/>
          <a:p>
            <a:endParaRPr lang="pl-PL"/>
          </a:p>
        </p:txBody>
      </p:sp>
      <p:sp>
        <p:nvSpPr>
          <p:cNvPr id="52" name="Freeform 26"/>
          <p:cNvSpPr>
            <a:spLocks/>
          </p:cNvSpPr>
          <p:nvPr/>
        </p:nvSpPr>
        <p:spPr bwMode="auto">
          <a:xfrm>
            <a:off x="8872370" y="3753055"/>
            <a:ext cx="852989" cy="642944"/>
          </a:xfrm>
          <a:custGeom>
            <a:avLst/>
            <a:gdLst>
              <a:gd name="T0" fmla="*/ 2147483647 w 363"/>
              <a:gd name="T1" fmla="*/ 2147483647 h 275"/>
              <a:gd name="T2" fmla="*/ 2147483647 w 363"/>
              <a:gd name="T3" fmla="*/ 2147483647 h 275"/>
              <a:gd name="T4" fmla="*/ 0 w 363"/>
              <a:gd name="T5" fmla="*/ 2147483647 h 275"/>
              <a:gd name="T6" fmla="*/ 2147483647 w 363"/>
              <a:gd name="T7" fmla="*/ 2147483647 h 275"/>
              <a:gd name="T8" fmla="*/ 2147483647 w 363"/>
              <a:gd name="T9" fmla="*/ 2147483647 h 275"/>
              <a:gd name="T10" fmla="*/ 2147483647 w 363"/>
              <a:gd name="T11" fmla="*/ 2147483647 h 275"/>
              <a:gd name="T12" fmla="*/ 2147483647 w 363"/>
              <a:gd name="T13" fmla="*/ 2147483647 h 275"/>
              <a:gd name="T14" fmla="*/ 2147483647 w 363"/>
              <a:gd name="T15" fmla="*/ 2147483647 h 275"/>
              <a:gd name="T16" fmla="*/ 2147483647 w 363"/>
              <a:gd name="T17" fmla="*/ 2147483647 h 275"/>
              <a:gd name="T18" fmla="*/ 2147483647 w 363"/>
              <a:gd name="T19" fmla="*/ 2147483647 h 275"/>
              <a:gd name="T20" fmla="*/ 2147483647 w 363"/>
              <a:gd name="T21" fmla="*/ 2147483647 h 275"/>
              <a:gd name="T22" fmla="*/ 2147483647 w 363"/>
              <a:gd name="T23" fmla="*/ 2147483647 h 275"/>
              <a:gd name="T24" fmla="*/ 2147483647 w 363"/>
              <a:gd name="T25" fmla="*/ 2147483647 h 275"/>
              <a:gd name="T26" fmla="*/ 2147483647 w 363"/>
              <a:gd name="T27" fmla="*/ 2147483647 h 275"/>
              <a:gd name="T28" fmla="*/ 2147483647 w 363"/>
              <a:gd name="T29" fmla="*/ 2147483647 h 275"/>
              <a:gd name="T30" fmla="*/ 2147483647 w 363"/>
              <a:gd name="T31" fmla="*/ 2147483647 h 275"/>
              <a:gd name="T32" fmla="*/ 2147483647 w 363"/>
              <a:gd name="T33" fmla="*/ 2147483647 h 275"/>
              <a:gd name="T34" fmla="*/ 2147483647 w 363"/>
              <a:gd name="T35" fmla="*/ 2147483647 h 275"/>
              <a:gd name="T36" fmla="*/ 2147483647 w 363"/>
              <a:gd name="T37" fmla="*/ 2147483647 h 275"/>
              <a:gd name="T38" fmla="*/ 2147483647 w 363"/>
              <a:gd name="T39" fmla="*/ 2147483647 h 275"/>
              <a:gd name="T40" fmla="*/ 2147483647 w 363"/>
              <a:gd name="T41" fmla="*/ 2147483647 h 275"/>
              <a:gd name="T42" fmla="*/ 2147483647 w 363"/>
              <a:gd name="T43" fmla="*/ 2147483647 h 275"/>
              <a:gd name="T44" fmla="*/ 2147483647 w 363"/>
              <a:gd name="T45" fmla="*/ 2147483647 h 275"/>
              <a:gd name="T46" fmla="*/ 2147483647 w 363"/>
              <a:gd name="T47" fmla="*/ 2147483647 h 275"/>
              <a:gd name="T48" fmla="*/ 2147483647 w 363"/>
              <a:gd name="T49" fmla="*/ 2147483647 h 275"/>
              <a:gd name="T50" fmla="*/ 2147483647 w 363"/>
              <a:gd name="T51" fmla="*/ 2147483647 h 275"/>
              <a:gd name="T52" fmla="*/ 2147483647 w 363"/>
              <a:gd name="T53" fmla="*/ 2147483647 h 275"/>
              <a:gd name="T54" fmla="*/ 2147483647 w 363"/>
              <a:gd name="T55" fmla="*/ 2147483647 h 275"/>
              <a:gd name="T56" fmla="*/ 2147483647 w 363"/>
              <a:gd name="T57" fmla="*/ 2147483647 h 275"/>
              <a:gd name="T58" fmla="*/ 2147483647 w 363"/>
              <a:gd name="T59" fmla="*/ 2147483647 h 275"/>
              <a:gd name="T60" fmla="*/ 2147483647 w 363"/>
              <a:gd name="T61" fmla="*/ 2147483647 h 275"/>
              <a:gd name="T62" fmla="*/ 2147483647 w 363"/>
              <a:gd name="T63" fmla="*/ 2147483647 h 275"/>
              <a:gd name="T64" fmla="*/ 2147483647 w 363"/>
              <a:gd name="T65" fmla="*/ 2147483647 h 275"/>
              <a:gd name="T66" fmla="*/ 2147483647 w 363"/>
              <a:gd name="T67" fmla="*/ 2147483647 h 275"/>
              <a:gd name="T68" fmla="*/ 2147483647 w 363"/>
              <a:gd name="T69" fmla="*/ 2147483647 h 275"/>
              <a:gd name="T70" fmla="*/ 2147483647 w 363"/>
              <a:gd name="T71" fmla="*/ 2147483647 h 275"/>
              <a:gd name="T72" fmla="*/ 2147483647 w 363"/>
              <a:gd name="T73" fmla="*/ 2147483647 h 275"/>
              <a:gd name="T74" fmla="*/ 2147483647 w 363"/>
              <a:gd name="T75" fmla="*/ 2147483647 h 275"/>
              <a:gd name="T76" fmla="*/ 2147483647 w 363"/>
              <a:gd name="T77" fmla="*/ 2147483647 h 275"/>
              <a:gd name="T78" fmla="*/ 2147483647 w 363"/>
              <a:gd name="T79" fmla="*/ 2147483647 h 275"/>
              <a:gd name="T80" fmla="*/ 2147483647 w 363"/>
              <a:gd name="T81" fmla="*/ 2147483647 h 275"/>
              <a:gd name="T82" fmla="*/ 2147483647 w 363"/>
              <a:gd name="T83" fmla="*/ 2147483647 h 275"/>
              <a:gd name="T84" fmla="*/ 2147483647 w 363"/>
              <a:gd name="T85" fmla="*/ 0 h 275"/>
              <a:gd name="T86" fmla="*/ 2147483647 w 363"/>
              <a:gd name="T87" fmla="*/ 0 h 275"/>
              <a:gd name="T88" fmla="*/ 2147483647 w 363"/>
              <a:gd name="T89" fmla="*/ 2147483647 h 275"/>
              <a:gd name="T90" fmla="*/ 2147483647 w 363"/>
              <a:gd name="T91" fmla="*/ 2147483647 h 275"/>
              <a:gd name="T92" fmla="*/ 2147483647 w 363"/>
              <a:gd name="T93" fmla="*/ 2147483647 h 275"/>
              <a:gd name="T94" fmla="*/ 2147483647 w 363"/>
              <a:gd name="T95" fmla="*/ 2147483647 h 275"/>
              <a:gd name="T96" fmla="*/ 2147483647 w 363"/>
              <a:gd name="T97" fmla="*/ 2147483647 h 275"/>
              <a:gd name="T98" fmla="*/ 2147483647 w 363"/>
              <a:gd name="T99" fmla="*/ 2147483647 h 275"/>
              <a:gd name="T100" fmla="*/ 2147483647 w 363"/>
              <a:gd name="T101" fmla="*/ 2147483647 h 275"/>
              <a:gd name="T102" fmla="*/ 2147483647 w 363"/>
              <a:gd name="T103" fmla="*/ 2147483647 h 275"/>
              <a:gd name="T104" fmla="*/ 2147483647 w 363"/>
              <a:gd name="T105" fmla="*/ 2147483647 h 275"/>
              <a:gd name="T106" fmla="*/ 2147483647 w 363"/>
              <a:gd name="T107" fmla="*/ 2147483647 h 2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275"/>
              <a:gd name="T164" fmla="*/ 363 w 363"/>
              <a:gd name="T165" fmla="*/ 275 h 2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275">
                <a:moveTo>
                  <a:pt x="8" y="59"/>
                </a:moveTo>
                <a:lnTo>
                  <a:pt x="16" y="88"/>
                </a:lnTo>
                <a:lnTo>
                  <a:pt x="0" y="126"/>
                </a:lnTo>
                <a:lnTo>
                  <a:pt x="38" y="126"/>
                </a:lnTo>
                <a:lnTo>
                  <a:pt x="46" y="134"/>
                </a:lnTo>
                <a:lnTo>
                  <a:pt x="68" y="141"/>
                </a:lnTo>
                <a:lnTo>
                  <a:pt x="84" y="141"/>
                </a:lnTo>
                <a:lnTo>
                  <a:pt x="105" y="141"/>
                </a:lnTo>
                <a:lnTo>
                  <a:pt x="114" y="141"/>
                </a:lnTo>
                <a:lnTo>
                  <a:pt x="127" y="171"/>
                </a:lnTo>
                <a:lnTo>
                  <a:pt x="121" y="184"/>
                </a:lnTo>
                <a:lnTo>
                  <a:pt x="121" y="200"/>
                </a:lnTo>
                <a:lnTo>
                  <a:pt x="127" y="209"/>
                </a:lnTo>
                <a:lnTo>
                  <a:pt x="144" y="216"/>
                </a:lnTo>
                <a:lnTo>
                  <a:pt x="173" y="245"/>
                </a:lnTo>
                <a:lnTo>
                  <a:pt x="181" y="267"/>
                </a:lnTo>
                <a:lnTo>
                  <a:pt x="203" y="275"/>
                </a:lnTo>
                <a:lnTo>
                  <a:pt x="220" y="267"/>
                </a:lnTo>
                <a:lnTo>
                  <a:pt x="233" y="267"/>
                </a:lnTo>
                <a:lnTo>
                  <a:pt x="249" y="251"/>
                </a:lnTo>
                <a:lnTo>
                  <a:pt x="257" y="259"/>
                </a:lnTo>
                <a:lnTo>
                  <a:pt x="271" y="251"/>
                </a:lnTo>
                <a:lnTo>
                  <a:pt x="265" y="237"/>
                </a:lnTo>
                <a:lnTo>
                  <a:pt x="279" y="237"/>
                </a:lnTo>
                <a:lnTo>
                  <a:pt x="295" y="222"/>
                </a:lnTo>
                <a:lnTo>
                  <a:pt x="317" y="230"/>
                </a:lnTo>
                <a:lnTo>
                  <a:pt x="324" y="230"/>
                </a:lnTo>
                <a:lnTo>
                  <a:pt x="309" y="209"/>
                </a:lnTo>
                <a:lnTo>
                  <a:pt x="317" y="179"/>
                </a:lnTo>
                <a:lnTo>
                  <a:pt x="317" y="141"/>
                </a:lnTo>
                <a:lnTo>
                  <a:pt x="333" y="134"/>
                </a:lnTo>
                <a:lnTo>
                  <a:pt x="339" y="117"/>
                </a:lnTo>
                <a:lnTo>
                  <a:pt x="355" y="117"/>
                </a:lnTo>
                <a:lnTo>
                  <a:pt x="363" y="96"/>
                </a:lnTo>
                <a:lnTo>
                  <a:pt x="346" y="96"/>
                </a:lnTo>
                <a:lnTo>
                  <a:pt x="339" y="81"/>
                </a:lnTo>
                <a:lnTo>
                  <a:pt x="346" y="74"/>
                </a:lnTo>
                <a:lnTo>
                  <a:pt x="355" y="66"/>
                </a:lnTo>
                <a:lnTo>
                  <a:pt x="333" y="59"/>
                </a:lnTo>
                <a:lnTo>
                  <a:pt x="309" y="37"/>
                </a:lnTo>
                <a:lnTo>
                  <a:pt x="279" y="21"/>
                </a:lnTo>
                <a:lnTo>
                  <a:pt x="249" y="21"/>
                </a:lnTo>
                <a:lnTo>
                  <a:pt x="233" y="0"/>
                </a:lnTo>
                <a:lnTo>
                  <a:pt x="227" y="0"/>
                </a:lnTo>
                <a:lnTo>
                  <a:pt x="211" y="13"/>
                </a:lnTo>
                <a:lnTo>
                  <a:pt x="197" y="21"/>
                </a:lnTo>
                <a:lnTo>
                  <a:pt x="159" y="13"/>
                </a:lnTo>
                <a:lnTo>
                  <a:pt x="121" y="13"/>
                </a:lnTo>
                <a:lnTo>
                  <a:pt x="105" y="21"/>
                </a:lnTo>
                <a:lnTo>
                  <a:pt x="97" y="13"/>
                </a:lnTo>
                <a:lnTo>
                  <a:pt x="68" y="21"/>
                </a:lnTo>
                <a:lnTo>
                  <a:pt x="30" y="43"/>
                </a:lnTo>
                <a:lnTo>
                  <a:pt x="16" y="59"/>
                </a:lnTo>
                <a:lnTo>
                  <a:pt x="8" y="5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4" name="Freeform 27"/>
          <p:cNvSpPr>
            <a:spLocks/>
          </p:cNvSpPr>
          <p:nvPr/>
        </p:nvSpPr>
        <p:spPr bwMode="auto">
          <a:xfrm>
            <a:off x="8872370" y="3753055"/>
            <a:ext cx="852989" cy="642944"/>
          </a:xfrm>
          <a:custGeom>
            <a:avLst/>
            <a:gdLst>
              <a:gd name="T0" fmla="*/ 2147483647 w 363"/>
              <a:gd name="T1" fmla="*/ 2147483647 h 275"/>
              <a:gd name="T2" fmla="*/ 2147483647 w 363"/>
              <a:gd name="T3" fmla="*/ 2147483647 h 275"/>
              <a:gd name="T4" fmla="*/ 0 w 363"/>
              <a:gd name="T5" fmla="*/ 2147483647 h 275"/>
              <a:gd name="T6" fmla="*/ 2147483647 w 363"/>
              <a:gd name="T7" fmla="*/ 2147483647 h 275"/>
              <a:gd name="T8" fmla="*/ 2147483647 w 363"/>
              <a:gd name="T9" fmla="*/ 2147483647 h 275"/>
              <a:gd name="T10" fmla="*/ 2147483647 w 363"/>
              <a:gd name="T11" fmla="*/ 2147483647 h 275"/>
              <a:gd name="T12" fmla="*/ 2147483647 w 363"/>
              <a:gd name="T13" fmla="*/ 2147483647 h 275"/>
              <a:gd name="T14" fmla="*/ 2147483647 w 363"/>
              <a:gd name="T15" fmla="*/ 2147483647 h 275"/>
              <a:gd name="T16" fmla="*/ 2147483647 w 363"/>
              <a:gd name="T17" fmla="*/ 2147483647 h 275"/>
              <a:gd name="T18" fmla="*/ 2147483647 w 363"/>
              <a:gd name="T19" fmla="*/ 2147483647 h 275"/>
              <a:gd name="T20" fmla="*/ 2147483647 w 363"/>
              <a:gd name="T21" fmla="*/ 2147483647 h 275"/>
              <a:gd name="T22" fmla="*/ 2147483647 w 363"/>
              <a:gd name="T23" fmla="*/ 2147483647 h 275"/>
              <a:gd name="T24" fmla="*/ 2147483647 w 363"/>
              <a:gd name="T25" fmla="*/ 2147483647 h 275"/>
              <a:gd name="T26" fmla="*/ 2147483647 w 363"/>
              <a:gd name="T27" fmla="*/ 2147483647 h 275"/>
              <a:gd name="T28" fmla="*/ 2147483647 w 363"/>
              <a:gd name="T29" fmla="*/ 2147483647 h 275"/>
              <a:gd name="T30" fmla="*/ 2147483647 w 363"/>
              <a:gd name="T31" fmla="*/ 2147483647 h 275"/>
              <a:gd name="T32" fmla="*/ 2147483647 w 363"/>
              <a:gd name="T33" fmla="*/ 2147483647 h 275"/>
              <a:gd name="T34" fmla="*/ 2147483647 w 363"/>
              <a:gd name="T35" fmla="*/ 2147483647 h 275"/>
              <a:gd name="T36" fmla="*/ 2147483647 w 363"/>
              <a:gd name="T37" fmla="*/ 2147483647 h 275"/>
              <a:gd name="T38" fmla="*/ 2147483647 w 363"/>
              <a:gd name="T39" fmla="*/ 2147483647 h 275"/>
              <a:gd name="T40" fmla="*/ 2147483647 w 363"/>
              <a:gd name="T41" fmla="*/ 2147483647 h 275"/>
              <a:gd name="T42" fmla="*/ 2147483647 w 363"/>
              <a:gd name="T43" fmla="*/ 2147483647 h 275"/>
              <a:gd name="T44" fmla="*/ 2147483647 w 363"/>
              <a:gd name="T45" fmla="*/ 2147483647 h 275"/>
              <a:gd name="T46" fmla="*/ 2147483647 w 363"/>
              <a:gd name="T47" fmla="*/ 2147483647 h 275"/>
              <a:gd name="T48" fmla="*/ 2147483647 w 363"/>
              <a:gd name="T49" fmla="*/ 2147483647 h 275"/>
              <a:gd name="T50" fmla="*/ 2147483647 w 363"/>
              <a:gd name="T51" fmla="*/ 2147483647 h 275"/>
              <a:gd name="T52" fmla="*/ 2147483647 w 363"/>
              <a:gd name="T53" fmla="*/ 2147483647 h 275"/>
              <a:gd name="T54" fmla="*/ 2147483647 w 363"/>
              <a:gd name="T55" fmla="*/ 2147483647 h 275"/>
              <a:gd name="T56" fmla="*/ 2147483647 w 363"/>
              <a:gd name="T57" fmla="*/ 2147483647 h 275"/>
              <a:gd name="T58" fmla="*/ 2147483647 w 363"/>
              <a:gd name="T59" fmla="*/ 2147483647 h 275"/>
              <a:gd name="T60" fmla="*/ 2147483647 w 363"/>
              <a:gd name="T61" fmla="*/ 2147483647 h 275"/>
              <a:gd name="T62" fmla="*/ 2147483647 w 363"/>
              <a:gd name="T63" fmla="*/ 2147483647 h 275"/>
              <a:gd name="T64" fmla="*/ 2147483647 w 363"/>
              <a:gd name="T65" fmla="*/ 2147483647 h 275"/>
              <a:gd name="T66" fmla="*/ 2147483647 w 363"/>
              <a:gd name="T67" fmla="*/ 2147483647 h 275"/>
              <a:gd name="T68" fmla="*/ 2147483647 w 363"/>
              <a:gd name="T69" fmla="*/ 2147483647 h 275"/>
              <a:gd name="T70" fmla="*/ 2147483647 w 363"/>
              <a:gd name="T71" fmla="*/ 2147483647 h 275"/>
              <a:gd name="T72" fmla="*/ 2147483647 w 363"/>
              <a:gd name="T73" fmla="*/ 2147483647 h 275"/>
              <a:gd name="T74" fmla="*/ 2147483647 w 363"/>
              <a:gd name="T75" fmla="*/ 2147483647 h 275"/>
              <a:gd name="T76" fmla="*/ 2147483647 w 363"/>
              <a:gd name="T77" fmla="*/ 2147483647 h 275"/>
              <a:gd name="T78" fmla="*/ 2147483647 w 363"/>
              <a:gd name="T79" fmla="*/ 2147483647 h 275"/>
              <a:gd name="T80" fmla="*/ 2147483647 w 363"/>
              <a:gd name="T81" fmla="*/ 2147483647 h 275"/>
              <a:gd name="T82" fmla="*/ 2147483647 w 363"/>
              <a:gd name="T83" fmla="*/ 2147483647 h 275"/>
              <a:gd name="T84" fmla="*/ 2147483647 w 363"/>
              <a:gd name="T85" fmla="*/ 0 h 275"/>
              <a:gd name="T86" fmla="*/ 2147483647 w 363"/>
              <a:gd name="T87" fmla="*/ 0 h 275"/>
              <a:gd name="T88" fmla="*/ 2147483647 w 363"/>
              <a:gd name="T89" fmla="*/ 2147483647 h 275"/>
              <a:gd name="T90" fmla="*/ 2147483647 w 363"/>
              <a:gd name="T91" fmla="*/ 2147483647 h 275"/>
              <a:gd name="T92" fmla="*/ 2147483647 w 363"/>
              <a:gd name="T93" fmla="*/ 2147483647 h 275"/>
              <a:gd name="T94" fmla="*/ 2147483647 w 363"/>
              <a:gd name="T95" fmla="*/ 2147483647 h 275"/>
              <a:gd name="T96" fmla="*/ 2147483647 w 363"/>
              <a:gd name="T97" fmla="*/ 2147483647 h 275"/>
              <a:gd name="T98" fmla="*/ 2147483647 w 363"/>
              <a:gd name="T99" fmla="*/ 2147483647 h 275"/>
              <a:gd name="T100" fmla="*/ 2147483647 w 363"/>
              <a:gd name="T101" fmla="*/ 2147483647 h 275"/>
              <a:gd name="T102" fmla="*/ 2147483647 w 363"/>
              <a:gd name="T103" fmla="*/ 2147483647 h 275"/>
              <a:gd name="T104" fmla="*/ 2147483647 w 363"/>
              <a:gd name="T105" fmla="*/ 2147483647 h 275"/>
              <a:gd name="T106" fmla="*/ 2147483647 w 363"/>
              <a:gd name="T107" fmla="*/ 2147483647 h 2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275"/>
              <a:gd name="T164" fmla="*/ 363 w 363"/>
              <a:gd name="T165" fmla="*/ 275 h 2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275">
                <a:moveTo>
                  <a:pt x="8" y="59"/>
                </a:moveTo>
                <a:lnTo>
                  <a:pt x="16" y="88"/>
                </a:lnTo>
                <a:lnTo>
                  <a:pt x="0" y="126"/>
                </a:lnTo>
                <a:lnTo>
                  <a:pt x="38" y="126"/>
                </a:lnTo>
                <a:lnTo>
                  <a:pt x="46" y="134"/>
                </a:lnTo>
                <a:lnTo>
                  <a:pt x="68" y="141"/>
                </a:lnTo>
                <a:lnTo>
                  <a:pt x="84" y="141"/>
                </a:lnTo>
                <a:lnTo>
                  <a:pt x="105" y="141"/>
                </a:lnTo>
                <a:lnTo>
                  <a:pt x="114" y="141"/>
                </a:lnTo>
                <a:lnTo>
                  <a:pt x="127" y="171"/>
                </a:lnTo>
                <a:lnTo>
                  <a:pt x="121" y="184"/>
                </a:lnTo>
                <a:lnTo>
                  <a:pt x="121" y="200"/>
                </a:lnTo>
                <a:lnTo>
                  <a:pt x="127" y="209"/>
                </a:lnTo>
                <a:lnTo>
                  <a:pt x="144" y="216"/>
                </a:lnTo>
                <a:lnTo>
                  <a:pt x="173" y="245"/>
                </a:lnTo>
                <a:lnTo>
                  <a:pt x="181" y="267"/>
                </a:lnTo>
                <a:lnTo>
                  <a:pt x="203" y="275"/>
                </a:lnTo>
                <a:lnTo>
                  <a:pt x="220" y="267"/>
                </a:lnTo>
                <a:lnTo>
                  <a:pt x="233" y="267"/>
                </a:lnTo>
                <a:lnTo>
                  <a:pt x="249" y="251"/>
                </a:lnTo>
                <a:lnTo>
                  <a:pt x="257" y="259"/>
                </a:lnTo>
                <a:lnTo>
                  <a:pt x="271" y="251"/>
                </a:lnTo>
                <a:lnTo>
                  <a:pt x="265" y="237"/>
                </a:lnTo>
                <a:lnTo>
                  <a:pt x="279" y="237"/>
                </a:lnTo>
                <a:lnTo>
                  <a:pt x="295" y="222"/>
                </a:lnTo>
                <a:lnTo>
                  <a:pt x="317" y="230"/>
                </a:lnTo>
                <a:lnTo>
                  <a:pt x="324" y="230"/>
                </a:lnTo>
                <a:lnTo>
                  <a:pt x="309" y="209"/>
                </a:lnTo>
                <a:lnTo>
                  <a:pt x="317" y="179"/>
                </a:lnTo>
                <a:lnTo>
                  <a:pt x="317" y="141"/>
                </a:lnTo>
                <a:lnTo>
                  <a:pt x="333" y="134"/>
                </a:lnTo>
                <a:lnTo>
                  <a:pt x="339" y="117"/>
                </a:lnTo>
                <a:lnTo>
                  <a:pt x="355" y="117"/>
                </a:lnTo>
                <a:lnTo>
                  <a:pt x="363" y="96"/>
                </a:lnTo>
                <a:lnTo>
                  <a:pt x="346" y="96"/>
                </a:lnTo>
                <a:lnTo>
                  <a:pt x="339" y="81"/>
                </a:lnTo>
                <a:lnTo>
                  <a:pt x="346" y="74"/>
                </a:lnTo>
                <a:lnTo>
                  <a:pt x="355" y="66"/>
                </a:lnTo>
                <a:lnTo>
                  <a:pt x="333" y="59"/>
                </a:lnTo>
                <a:lnTo>
                  <a:pt x="309" y="37"/>
                </a:lnTo>
                <a:lnTo>
                  <a:pt x="279" y="21"/>
                </a:lnTo>
                <a:lnTo>
                  <a:pt x="249" y="21"/>
                </a:lnTo>
                <a:lnTo>
                  <a:pt x="233" y="0"/>
                </a:lnTo>
                <a:lnTo>
                  <a:pt x="227" y="0"/>
                </a:lnTo>
                <a:lnTo>
                  <a:pt x="211" y="13"/>
                </a:lnTo>
                <a:lnTo>
                  <a:pt x="197" y="21"/>
                </a:lnTo>
                <a:lnTo>
                  <a:pt x="159" y="13"/>
                </a:lnTo>
                <a:lnTo>
                  <a:pt x="121" y="13"/>
                </a:lnTo>
                <a:lnTo>
                  <a:pt x="105" y="21"/>
                </a:lnTo>
                <a:lnTo>
                  <a:pt x="97" y="13"/>
                </a:lnTo>
                <a:lnTo>
                  <a:pt x="68" y="21"/>
                </a:lnTo>
                <a:lnTo>
                  <a:pt x="30" y="43"/>
                </a:lnTo>
                <a:lnTo>
                  <a:pt x="16" y="59"/>
                </a:lnTo>
                <a:lnTo>
                  <a:pt x="8" y="59"/>
                </a:lnTo>
              </a:path>
            </a:pathLst>
          </a:custGeom>
          <a:solidFill>
            <a:srgbClr val="0099FF"/>
          </a:solidFill>
          <a:ln w="3175">
            <a:solidFill>
              <a:srgbClr val="000000"/>
            </a:solidFill>
            <a:round/>
            <a:headEnd/>
            <a:tailEnd/>
          </a:ln>
          <a:effectLst>
            <a:outerShdw blurRad="50800" dist="50800" dir="5400000" algn="ctr" rotWithShape="0">
              <a:srgbClr val="191966"/>
            </a:outerShdw>
          </a:effectLst>
        </p:spPr>
        <p:txBody>
          <a:bodyPr/>
          <a:lstStyle/>
          <a:p>
            <a:pPr>
              <a:defRPr/>
            </a:pPr>
            <a:endParaRPr lang="pl-PL"/>
          </a:p>
        </p:txBody>
      </p:sp>
      <p:sp>
        <p:nvSpPr>
          <p:cNvPr id="65" name="Freeform 28"/>
          <p:cNvSpPr>
            <a:spLocks/>
          </p:cNvSpPr>
          <p:nvPr/>
        </p:nvSpPr>
        <p:spPr bwMode="auto">
          <a:xfrm>
            <a:off x="9297583" y="3735125"/>
            <a:ext cx="1378100" cy="1237216"/>
          </a:xfrm>
          <a:custGeom>
            <a:avLst/>
            <a:gdLst>
              <a:gd name="T0" fmla="*/ 2147483647 w 588"/>
              <a:gd name="T1" fmla="*/ 2147483647 h 529"/>
              <a:gd name="T2" fmla="*/ 2147483647 w 588"/>
              <a:gd name="T3" fmla="*/ 2147483647 h 529"/>
              <a:gd name="T4" fmla="*/ 2147483647 w 588"/>
              <a:gd name="T5" fmla="*/ 2147483647 h 529"/>
              <a:gd name="T6" fmla="*/ 2147483647 w 588"/>
              <a:gd name="T7" fmla="*/ 2147483647 h 529"/>
              <a:gd name="T8" fmla="*/ 2147483647 w 588"/>
              <a:gd name="T9" fmla="*/ 2147483647 h 529"/>
              <a:gd name="T10" fmla="*/ 2147483647 w 588"/>
              <a:gd name="T11" fmla="*/ 2147483647 h 529"/>
              <a:gd name="T12" fmla="*/ 2147483647 w 588"/>
              <a:gd name="T13" fmla="*/ 2147483647 h 529"/>
              <a:gd name="T14" fmla="*/ 2147483647 w 588"/>
              <a:gd name="T15" fmla="*/ 2147483647 h 529"/>
              <a:gd name="T16" fmla="*/ 2147483647 w 588"/>
              <a:gd name="T17" fmla="*/ 2147483647 h 529"/>
              <a:gd name="T18" fmla="*/ 2147483647 w 588"/>
              <a:gd name="T19" fmla="*/ 2147483647 h 529"/>
              <a:gd name="T20" fmla="*/ 2147483647 w 588"/>
              <a:gd name="T21" fmla="*/ 2147483647 h 529"/>
              <a:gd name="T22" fmla="*/ 2147483647 w 588"/>
              <a:gd name="T23" fmla="*/ 2147483647 h 529"/>
              <a:gd name="T24" fmla="*/ 2147483647 w 588"/>
              <a:gd name="T25" fmla="*/ 2147483647 h 529"/>
              <a:gd name="T26" fmla="*/ 2147483647 w 588"/>
              <a:gd name="T27" fmla="*/ 2147483647 h 529"/>
              <a:gd name="T28" fmla="*/ 2147483647 w 588"/>
              <a:gd name="T29" fmla="*/ 2147483647 h 529"/>
              <a:gd name="T30" fmla="*/ 2147483647 w 588"/>
              <a:gd name="T31" fmla="*/ 2147483647 h 529"/>
              <a:gd name="T32" fmla="*/ 2147483647 w 588"/>
              <a:gd name="T33" fmla="*/ 2147483647 h 529"/>
              <a:gd name="T34" fmla="*/ 2147483647 w 588"/>
              <a:gd name="T35" fmla="*/ 2147483647 h 529"/>
              <a:gd name="T36" fmla="*/ 2147483647 w 588"/>
              <a:gd name="T37" fmla="*/ 2147483647 h 529"/>
              <a:gd name="T38" fmla="*/ 2147483647 w 588"/>
              <a:gd name="T39" fmla="*/ 2147483647 h 529"/>
              <a:gd name="T40" fmla="*/ 2147483647 w 588"/>
              <a:gd name="T41" fmla="*/ 2147483647 h 529"/>
              <a:gd name="T42" fmla="*/ 2147483647 w 588"/>
              <a:gd name="T43" fmla="*/ 2147483647 h 529"/>
              <a:gd name="T44" fmla="*/ 2147483647 w 588"/>
              <a:gd name="T45" fmla="*/ 2147483647 h 529"/>
              <a:gd name="T46" fmla="*/ 2147483647 w 588"/>
              <a:gd name="T47" fmla="*/ 2147483647 h 529"/>
              <a:gd name="T48" fmla="*/ 2147483647 w 588"/>
              <a:gd name="T49" fmla="*/ 2147483647 h 529"/>
              <a:gd name="T50" fmla="*/ 2147483647 w 588"/>
              <a:gd name="T51" fmla="*/ 2147483647 h 529"/>
              <a:gd name="T52" fmla="*/ 2147483647 w 588"/>
              <a:gd name="T53" fmla="*/ 2147483647 h 529"/>
              <a:gd name="T54" fmla="*/ 2147483647 w 588"/>
              <a:gd name="T55" fmla="*/ 2147483647 h 529"/>
              <a:gd name="T56" fmla="*/ 2147483647 w 588"/>
              <a:gd name="T57" fmla="*/ 2147483647 h 529"/>
              <a:gd name="T58" fmla="*/ 2147483647 w 588"/>
              <a:gd name="T59" fmla="*/ 2147483647 h 529"/>
              <a:gd name="T60" fmla="*/ 2147483647 w 588"/>
              <a:gd name="T61" fmla="*/ 2147483647 h 529"/>
              <a:gd name="T62" fmla="*/ 2147483647 w 588"/>
              <a:gd name="T63" fmla="*/ 2147483647 h 529"/>
              <a:gd name="T64" fmla="*/ 2147483647 w 588"/>
              <a:gd name="T65" fmla="*/ 2147483647 h 529"/>
              <a:gd name="T66" fmla="*/ 2147483647 w 588"/>
              <a:gd name="T67" fmla="*/ 2147483647 h 529"/>
              <a:gd name="T68" fmla="*/ 2147483647 w 588"/>
              <a:gd name="T69" fmla="*/ 2147483647 h 529"/>
              <a:gd name="T70" fmla="*/ 2147483647 w 588"/>
              <a:gd name="T71" fmla="*/ 2147483647 h 529"/>
              <a:gd name="T72" fmla="*/ 0 w 588"/>
              <a:gd name="T73" fmla="*/ 2147483647 h 529"/>
              <a:gd name="T74" fmla="*/ 2147483647 w 588"/>
              <a:gd name="T75" fmla="*/ 2147483647 h 529"/>
              <a:gd name="T76" fmla="*/ 2147483647 w 588"/>
              <a:gd name="T77" fmla="*/ 2147483647 h 529"/>
              <a:gd name="T78" fmla="*/ 2147483647 w 588"/>
              <a:gd name="T79" fmla="*/ 2147483647 h 529"/>
              <a:gd name="T80" fmla="*/ 2147483647 w 588"/>
              <a:gd name="T81" fmla="*/ 2147483647 h 529"/>
              <a:gd name="T82" fmla="*/ 2147483647 w 588"/>
              <a:gd name="T83" fmla="*/ 2147483647 h 529"/>
              <a:gd name="T84" fmla="*/ 2147483647 w 588"/>
              <a:gd name="T85" fmla="*/ 2147483647 h 529"/>
              <a:gd name="T86" fmla="*/ 2147483647 w 588"/>
              <a:gd name="T87" fmla="*/ 2147483647 h 529"/>
              <a:gd name="T88" fmla="*/ 2147483647 w 588"/>
              <a:gd name="T89" fmla="*/ 2147483647 h 529"/>
              <a:gd name="T90" fmla="*/ 2147483647 w 588"/>
              <a:gd name="T91" fmla="*/ 2147483647 h 529"/>
              <a:gd name="T92" fmla="*/ 2147483647 w 588"/>
              <a:gd name="T93" fmla="*/ 2147483647 h 529"/>
              <a:gd name="T94" fmla="*/ 2147483647 w 588"/>
              <a:gd name="T95" fmla="*/ 2147483647 h 529"/>
              <a:gd name="T96" fmla="*/ 2147483647 w 588"/>
              <a:gd name="T97" fmla="*/ 2147483647 h 529"/>
              <a:gd name="T98" fmla="*/ 2147483647 w 588"/>
              <a:gd name="T99" fmla="*/ 2147483647 h 529"/>
              <a:gd name="T100" fmla="*/ 2147483647 w 588"/>
              <a:gd name="T101" fmla="*/ 2147483647 h 529"/>
              <a:gd name="T102" fmla="*/ 2147483647 w 588"/>
              <a:gd name="T103" fmla="*/ 2147483647 h 529"/>
              <a:gd name="T104" fmla="*/ 2147483647 w 588"/>
              <a:gd name="T105" fmla="*/ 2147483647 h 529"/>
              <a:gd name="T106" fmla="*/ 2147483647 w 588"/>
              <a:gd name="T107" fmla="*/ 2147483647 h 529"/>
              <a:gd name="T108" fmla="*/ 2147483647 w 588"/>
              <a:gd name="T109" fmla="*/ 2147483647 h 529"/>
              <a:gd name="T110" fmla="*/ 2147483647 w 588"/>
              <a:gd name="T111" fmla="*/ 2147483647 h 529"/>
              <a:gd name="T112" fmla="*/ 2147483647 w 588"/>
              <a:gd name="T113" fmla="*/ 2147483647 h 529"/>
              <a:gd name="T114" fmla="*/ 2147483647 w 588"/>
              <a:gd name="T115" fmla="*/ 2147483647 h 529"/>
              <a:gd name="T116" fmla="*/ 2147483647 w 588"/>
              <a:gd name="T117" fmla="*/ 2147483647 h 5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8"/>
              <a:gd name="T178" fmla="*/ 0 h 529"/>
              <a:gd name="T179" fmla="*/ 588 w 588"/>
              <a:gd name="T180" fmla="*/ 529 h 5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8" h="529">
                <a:moveTo>
                  <a:pt x="566" y="371"/>
                </a:moveTo>
                <a:lnTo>
                  <a:pt x="550" y="334"/>
                </a:lnTo>
                <a:lnTo>
                  <a:pt x="544" y="328"/>
                </a:lnTo>
                <a:lnTo>
                  <a:pt x="536" y="328"/>
                </a:lnTo>
                <a:lnTo>
                  <a:pt x="536" y="313"/>
                </a:lnTo>
                <a:lnTo>
                  <a:pt x="529" y="313"/>
                </a:lnTo>
                <a:lnTo>
                  <a:pt x="529" y="305"/>
                </a:lnTo>
                <a:lnTo>
                  <a:pt x="520" y="291"/>
                </a:lnTo>
                <a:lnTo>
                  <a:pt x="507" y="283"/>
                </a:lnTo>
                <a:lnTo>
                  <a:pt x="507" y="275"/>
                </a:lnTo>
                <a:lnTo>
                  <a:pt x="512" y="267"/>
                </a:lnTo>
                <a:lnTo>
                  <a:pt x="512" y="259"/>
                </a:lnTo>
                <a:lnTo>
                  <a:pt x="520" y="253"/>
                </a:lnTo>
                <a:lnTo>
                  <a:pt x="529" y="253"/>
                </a:lnTo>
                <a:lnTo>
                  <a:pt x="544" y="259"/>
                </a:lnTo>
                <a:lnTo>
                  <a:pt x="566" y="259"/>
                </a:lnTo>
                <a:lnTo>
                  <a:pt x="588" y="224"/>
                </a:lnTo>
                <a:lnTo>
                  <a:pt x="588" y="208"/>
                </a:lnTo>
                <a:lnTo>
                  <a:pt x="574" y="208"/>
                </a:lnTo>
                <a:lnTo>
                  <a:pt x="566" y="200"/>
                </a:lnTo>
                <a:lnTo>
                  <a:pt x="566" y="192"/>
                </a:lnTo>
                <a:lnTo>
                  <a:pt x="550" y="187"/>
                </a:lnTo>
                <a:lnTo>
                  <a:pt x="520" y="200"/>
                </a:lnTo>
                <a:lnTo>
                  <a:pt x="520" y="192"/>
                </a:lnTo>
                <a:lnTo>
                  <a:pt x="512" y="170"/>
                </a:lnTo>
                <a:lnTo>
                  <a:pt x="490" y="163"/>
                </a:lnTo>
                <a:lnTo>
                  <a:pt x="461" y="134"/>
                </a:lnTo>
                <a:lnTo>
                  <a:pt x="453" y="119"/>
                </a:lnTo>
                <a:lnTo>
                  <a:pt x="438" y="112"/>
                </a:lnTo>
                <a:lnTo>
                  <a:pt x="438" y="96"/>
                </a:lnTo>
                <a:lnTo>
                  <a:pt x="438" y="89"/>
                </a:lnTo>
                <a:lnTo>
                  <a:pt x="438" y="67"/>
                </a:lnTo>
                <a:lnTo>
                  <a:pt x="431" y="59"/>
                </a:lnTo>
                <a:lnTo>
                  <a:pt x="423" y="29"/>
                </a:lnTo>
                <a:lnTo>
                  <a:pt x="414" y="29"/>
                </a:lnTo>
                <a:lnTo>
                  <a:pt x="393" y="16"/>
                </a:lnTo>
                <a:lnTo>
                  <a:pt x="377" y="8"/>
                </a:lnTo>
                <a:lnTo>
                  <a:pt x="363" y="16"/>
                </a:lnTo>
                <a:lnTo>
                  <a:pt x="333" y="37"/>
                </a:lnTo>
                <a:lnTo>
                  <a:pt x="333" y="16"/>
                </a:lnTo>
                <a:lnTo>
                  <a:pt x="317" y="8"/>
                </a:lnTo>
                <a:lnTo>
                  <a:pt x="288" y="16"/>
                </a:lnTo>
                <a:lnTo>
                  <a:pt x="271" y="8"/>
                </a:lnTo>
                <a:lnTo>
                  <a:pt x="258" y="8"/>
                </a:lnTo>
                <a:lnTo>
                  <a:pt x="258" y="0"/>
                </a:lnTo>
                <a:lnTo>
                  <a:pt x="234" y="16"/>
                </a:lnTo>
                <a:lnTo>
                  <a:pt x="228" y="29"/>
                </a:lnTo>
                <a:lnTo>
                  <a:pt x="219" y="51"/>
                </a:lnTo>
                <a:lnTo>
                  <a:pt x="212" y="51"/>
                </a:lnTo>
                <a:lnTo>
                  <a:pt x="189" y="51"/>
                </a:lnTo>
                <a:lnTo>
                  <a:pt x="182" y="74"/>
                </a:lnTo>
                <a:lnTo>
                  <a:pt x="174" y="74"/>
                </a:lnTo>
                <a:lnTo>
                  <a:pt x="165" y="82"/>
                </a:lnTo>
                <a:lnTo>
                  <a:pt x="158" y="89"/>
                </a:lnTo>
                <a:lnTo>
                  <a:pt x="165" y="104"/>
                </a:lnTo>
                <a:lnTo>
                  <a:pt x="182" y="104"/>
                </a:lnTo>
                <a:lnTo>
                  <a:pt x="174" y="125"/>
                </a:lnTo>
                <a:lnTo>
                  <a:pt x="158" y="125"/>
                </a:lnTo>
                <a:lnTo>
                  <a:pt x="152" y="142"/>
                </a:lnTo>
                <a:lnTo>
                  <a:pt x="136" y="149"/>
                </a:lnTo>
                <a:lnTo>
                  <a:pt x="136" y="187"/>
                </a:lnTo>
                <a:lnTo>
                  <a:pt x="128" y="217"/>
                </a:lnTo>
                <a:lnTo>
                  <a:pt x="143" y="238"/>
                </a:lnTo>
                <a:lnTo>
                  <a:pt x="136" y="238"/>
                </a:lnTo>
                <a:lnTo>
                  <a:pt x="114" y="230"/>
                </a:lnTo>
                <a:lnTo>
                  <a:pt x="98" y="245"/>
                </a:lnTo>
                <a:lnTo>
                  <a:pt x="84" y="245"/>
                </a:lnTo>
                <a:lnTo>
                  <a:pt x="90" y="259"/>
                </a:lnTo>
                <a:lnTo>
                  <a:pt x="76" y="267"/>
                </a:lnTo>
                <a:lnTo>
                  <a:pt x="68" y="259"/>
                </a:lnTo>
                <a:lnTo>
                  <a:pt x="52" y="275"/>
                </a:lnTo>
                <a:lnTo>
                  <a:pt x="39" y="275"/>
                </a:lnTo>
                <a:lnTo>
                  <a:pt x="22" y="283"/>
                </a:lnTo>
                <a:lnTo>
                  <a:pt x="0" y="275"/>
                </a:lnTo>
                <a:lnTo>
                  <a:pt x="30" y="364"/>
                </a:lnTo>
                <a:lnTo>
                  <a:pt x="22" y="409"/>
                </a:lnTo>
                <a:lnTo>
                  <a:pt x="0" y="446"/>
                </a:lnTo>
                <a:lnTo>
                  <a:pt x="22" y="475"/>
                </a:lnTo>
                <a:lnTo>
                  <a:pt x="22" y="505"/>
                </a:lnTo>
                <a:lnTo>
                  <a:pt x="39" y="529"/>
                </a:lnTo>
                <a:lnTo>
                  <a:pt x="46" y="520"/>
                </a:lnTo>
                <a:lnTo>
                  <a:pt x="68" y="513"/>
                </a:lnTo>
                <a:lnTo>
                  <a:pt x="84" y="505"/>
                </a:lnTo>
                <a:lnTo>
                  <a:pt x="90" y="499"/>
                </a:lnTo>
                <a:lnTo>
                  <a:pt x="90" y="491"/>
                </a:lnTo>
                <a:lnTo>
                  <a:pt x="98" y="484"/>
                </a:lnTo>
                <a:lnTo>
                  <a:pt x="143" y="467"/>
                </a:lnTo>
                <a:lnTo>
                  <a:pt x="158" y="467"/>
                </a:lnTo>
                <a:lnTo>
                  <a:pt x="182" y="462"/>
                </a:lnTo>
                <a:lnTo>
                  <a:pt x="204" y="467"/>
                </a:lnTo>
                <a:lnTo>
                  <a:pt x="219" y="475"/>
                </a:lnTo>
                <a:lnTo>
                  <a:pt x="241" y="467"/>
                </a:lnTo>
                <a:lnTo>
                  <a:pt x="271" y="475"/>
                </a:lnTo>
                <a:lnTo>
                  <a:pt x="271" y="484"/>
                </a:lnTo>
                <a:lnTo>
                  <a:pt x="279" y="491"/>
                </a:lnTo>
                <a:lnTo>
                  <a:pt x="301" y="484"/>
                </a:lnTo>
                <a:lnTo>
                  <a:pt x="301" y="499"/>
                </a:lnTo>
                <a:lnTo>
                  <a:pt x="310" y="499"/>
                </a:lnTo>
                <a:lnTo>
                  <a:pt x="317" y="491"/>
                </a:lnTo>
                <a:lnTo>
                  <a:pt x="339" y="484"/>
                </a:lnTo>
                <a:lnTo>
                  <a:pt x="339" y="475"/>
                </a:lnTo>
                <a:lnTo>
                  <a:pt x="363" y="484"/>
                </a:lnTo>
                <a:lnTo>
                  <a:pt x="369" y="475"/>
                </a:lnTo>
                <a:lnTo>
                  <a:pt x="385" y="491"/>
                </a:lnTo>
                <a:lnTo>
                  <a:pt x="401" y="462"/>
                </a:lnTo>
                <a:lnTo>
                  <a:pt x="414" y="475"/>
                </a:lnTo>
                <a:lnTo>
                  <a:pt x="423" y="484"/>
                </a:lnTo>
                <a:lnTo>
                  <a:pt x="431" y="484"/>
                </a:lnTo>
                <a:lnTo>
                  <a:pt x="438" y="475"/>
                </a:lnTo>
                <a:lnTo>
                  <a:pt x="475" y="467"/>
                </a:lnTo>
                <a:lnTo>
                  <a:pt x="499" y="475"/>
                </a:lnTo>
                <a:lnTo>
                  <a:pt x="507" y="467"/>
                </a:lnTo>
                <a:lnTo>
                  <a:pt x="507" y="462"/>
                </a:lnTo>
                <a:lnTo>
                  <a:pt x="499" y="446"/>
                </a:lnTo>
                <a:lnTo>
                  <a:pt x="499" y="416"/>
                </a:lnTo>
                <a:lnTo>
                  <a:pt x="512" y="387"/>
                </a:lnTo>
                <a:lnTo>
                  <a:pt x="544" y="371"/>
                </a:lnTo>
                <a:lnTo>
                  <a:pt x="566" y="37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6" name="Freeform 29"/>
          <p:cNvSpPr>
            <a:spLocks/>
          </p:cNvSpPr>
          <p:nvPr/>
        </p:nvSpPr>
        <p:spPr bwMode="auto">
          <a:xfrm>
            <a:off x="9297583" y="3735125"/>
            <a:ext cx="1378100" cy="1237216"/>
          </a:xfrm>
          <a:custGeom>
            <a:avLst/>
            <a:gdLst>
              <a:gd name="T0" fmla="*/ 2147483647 w 588"/>
              <a:gd name="T1" fmla="*/ 2147483647 h 529"/>
              <a:gd name="T2" fmla="*/ 2147483647 w 588"/>
              <a:gd name="T3" fmla="*/ 2147483647 h 529"/>
              <a:gd name="T4" fmla="*/ 2147483647 w 588"/>
              <a:gd name="T5" fmla="*/ 2147483647 h 529"/>
              <a:gd name="T6" fmla="*/ 2147483647 w 588"/>
              <a:gd name="T7" fmla="*/ 2147483647 h 529"/>
              <a:gd name="T8" fmla="*/ 2147483647 w 588"/>
              <a:gd name="T9" fmla="*/ 2147483647 h 529"/>
              <a:gd name="T10" fmla="*/ 2147483647 w 588"/>
              <a:gd name="T11" fmla="*/ 2147483647 h 529"/>
              <a:gd name="T12" fmla="*/ 2147483647 w 588"/>
              <a:gd name="T13" fmla="*/ 2147483647 h 529"/>
              <a:gd name="T14" fmla="*/ 2147483647 w 588"/>
              <a:gd name="T15" fmla="*/ 2147483647 h 529"/>
              <a:gd name="T16" fmla="*/ 2147483647 w 588"/>
              <a:gd name="T17" fmla="*/ 2147483647 h 529"/>
              <a:gd name="T18" fmla="*/ 2147483647 w 588"/>
              <a:gd name="T19" fmla="*/ 2147483647 h 529"/>
              <a:gd name="T20" fmla="*/ 2147483647 w 588"/>
              <a:gd name="T21" fmla="*/ 2147483647 h 529"/>
              <a:gd name="T22" fmla="*/ 2147483647 w 588"/>
              <a:gd name="T23" fmla="*/ 2147483647 h 529"/>
              <a:gd name="T24" fmla="*/ 2147483647 w 588"/>
              <a:gd name="T25" fmla="*/ 2147483647 h 529"/>
              <a:gd name="T26" fmla="*/ 2147483647 w 588"/>
              <a:gd name="T27" fmla="*/ 2147483647 h 529"/>
              <a:gd name="T28" fmla="*/ 2147483647 w 588"/>
              <a:gd name="T29" fmla="*/ 2147483647 h 529"/>
              <a:gd name="T30" fmla="*/ 2147483647 w 588"/>
              <a:gd name="T31" fmla="*/ 2147483647 h 529"/>
              <a:gd name="T32" fmla="*/ 2147483647 w 588"/>
              <a:gd name="T33" fmla="*/ 2147483647 h 529"/>
              <a:gd name="T34" fmla="*/ 2147483647 w 588"/>
              <a:gd name="T35" fmla="*/ 2147483647 h 529"/>
              <a:gd name="T36" fmla="*/ 2147483647 w 588"/>
              <a:gd name="T37" fmla="*/ 2147483647 h 529"/>
              <a:gd name="T38" fmla="*/ 2147483647 w 588"/>
              <a:gd name="T39" fmla="*/ 2147483647 h 529"/>
              <a:gd name="T40" fmla="*/ 2147483647 w 588"/>
              <a:gd name="T41" fmla="*/ 2147483647 h 529"/>
              <a:gd name="T42" fmla="*/ 2147483647 w 588"/>
              <a:gd name="T43" fmla="*/ 2147483647 h 529"/>
              <a:gd name="T44" fmla="*/ 2147483647 w 588"/>
              <a:gd name="T45" fmla="*/ 2147483647 h 529"/>
              <a:gd name="T46" fmla="*/ 2147483647 w 588"/>
              <a:gd name="T47" fmla="*/ 2147483647 h 529"/>
              <a:gd name="T48" fmla="*/ 2147483647 w 588"/>
              <a:gd name="T49" fmla="*/ 2147483647 h 529"/>
              <a:gd name="T50" fmla="*/ 2147483647 w 588"/>
              <a:gd name="T51" fmla="*/ 2147483647 h 529"/>
              <a:gd name="T52" fmla="*/ 2147483647 w 588"/>
              <a:gd name="T53" fmla="*/ 2147483647 h 529"/>
              <a:gd name="T54" fmla="*/ 2147483647 w 588"/>
              <a:gd name="T55" fmla="*/ 2147483647 h 529"/>
              <a:gd name="T56" fmla="*/ 2147483647 w 588"/>
              <a:gd name="T57" fmla="*/ 2147483647 h 529"/>
              <a:gd name="T58" fmla="*/ 2147483647 w 588"/>
              <a:gd name="T59" fmla="*/ 2147483647 h 529"/>
              <a:gd name="T60" fmla="*/ 2147483647 w 588"/>
              <a:gd name="T61" fmla="*/ 2147483647 h 529"/>
              <a:gd name="T62" fmla="*/ 2147483647 w 588"/>
              <a:gd name="T63" fmla="*/ 2147483647 h 529"/>
              <a:gd name="T64" fmla="*/ 2147483647 w 588"/>
              <a:gd name="T65" fmla="*/ 2147483647 h 529"/>
              <a:gd name="T66" fmla="*/ 2147483647 w 588"/>
              <a:gd name="T67" fmla="*/ 2147483647 h 529"/>
              <a:gd name="T68" fmla="*/ 2147483647 w 588"/>
              <a:gd name="T69" fmla="*/ 2147483647 h 529"/>
              <a:gd name="T70" fmla="*/ 2147483647 w 588"/>
              <a:gd name="T71" fmla="*/ 2147483647 h 529"/>
              <a:gd name="T72" fmla="*/ 0 w 588"/>
              <a:gd name="T73" fmla="*/ 2147483647 h 529"/>
              <a:gd name="T74" fmla="*/ 2147483647 w 588"/>
              <a:gd name="T75" fmla="*/ 2147483647 h 529"/>
              <a:gd name="T76" fmla="*/ 2147483647 w 588"/>
              <a:gd name="T77" fmla="*/ 2147483647 h 529"/>
              <a:gd name="T78" fmla="*/ 2147483647 w 588"/>
              <a:gd name="T79" fmla="*/ 2147483647 h 529"/>
              <a:gd name="T80" fmla="*/ 2147483647 w 588"/>
              <a:gd name="T81" fmla="*/ 2147483647 h 529"/>
              <a:gd name="T82" fmla="*/ 2147483647 w 588"/>
              <a:gd name="T83" fmla="*/ 2147483647 h 529"/>
              <a:gd name="T84" fmla="*/ 2147483647 w 588"/>
              <a:gd name="T85" fmla="*/ 2147483647 h 529"/>
              <a:gd name="T86" fmla="*/ 2147483647 w 588"/>
              <a:gd name="T87" fmla="*/ 2147483647 h 529"/>
              <a:gd name="T88" fmla="*/ 2147483647 w 588"/>
              <a:gd name="T89" fmla="*/ 2147483647 h 529"/>
              <a:gd name="T90" fmla="*/ 2147483647 w 588"/>
              <a:gd name="T91" fmla="*/ 2147483647 h 529"/>
              <a:gd name="T92" fmla="*/ 2147483647 w 588"/>
              <a:gd name="T93" fmla="*/ 2147483647 h 529"/>
              <a:gd name="T94" fmla="*/ 2147483647 w 588"/>
              <a:gd name="T95" fmla="*/ 2147483647 h 529"/>
              <a:gd name="T96" fmla="*/ 2147483647 w 588"/>
              <a:gd name="T97" fmla="*/ 2147483647 h 529"/>
              <a:gd name="T98" fmla="*/ 2147483647 w 588"/>
              <a:gd name="T99" fmla="*/ 2147483647 h 529"/>
              <a:gd name="T100" fmla="*/ 2147483647 w 588"/>
              <a:gd name="T101" fmla="*/ 2147483647 h 529"/>
              <a:gd name="T102" fmla="*/ 2147483647 w 588"/>
              <a:gd name="T103" fmla="*/ 2147483647 h 529"/>
              <a:gd name="T104" fmla="*/ 2147483647 w 588"/>
              <a:gd name="T105" fmla="*/ 2147483647 h 529"/>
              <a:gd name="T106" fmla="*/ 2147483647 w 588"/>
              <a:gd name="T107" fmla="*/ 2147483647 h 529"/>
              <a:gd name="T108" fmla="*/ 2147483647 w 588"/>
              <a:gd name="T109" fmla="*/ 2147483647 h 529"/>
              <a:gd name="T110" fmla="*/ 2147483647 w 588"/>
              <a:gd name="T111" fmla="*/ 2147483647 h 529"/>
              <a:gd name="T112" fmla="*/ 2147483647 w 588"/>
              <a:gd name="T113" fmla="*/ 2147483647 h 529"/>
              <a:gd name="T114" fmla="*/ 2147483647 w 588"/>
              <a:gd name="T115" fmla="*/ 2147483647 h 529"/>
              <a:gd name="T116" fmla="*/ 2147483647 w 588"/>
              <a:gd name="T117" fmla="*/ 2147483647 h 5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8"/>
              <a:gd name="T178" fmla="*/ 0 h 529"/>
              <a:gd name="T179" fmla="*/ 588 w 588"/>
              <a:gd name="T180" fmla="*/ 529 h 5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8" h="529">
                <a:moveTo>
                  <a:pt x="566" y="371"/>
                </a:moveTo>
                <a:lnTo>
                  <a:pt x="550" y="334"/>
                </a:lnTo>
                <a:lnTo>
                  <a:pt x="544" y="328"/>
                </a:lnTo>
                <a:lnTo>
                  <a:pt x="536" y="328"/>
                </a:lnTo>
                <a:lnTo>
                  <a:pt x="536" y="313"/>
                </a:lnTo>
                <a:lnTo>
                  <a:pt x="529" y="313"/>
                </a:lnTo>
                <a:lnTo>
                  <a:pt x="529" y="305"/>
                </a:lnTo>
                <a:lnTo>
                  <a:pt x="520" y="291"/>
                </a:lnTo>
                <a:lnTo>
                  <a:pt x="507" y="283"/>
                </a:lnTo>
                <a:lnTo>
                  <a:pt x="507" y="275"/>
                </a:lnTo>
                <a:lnTo>
                  <a:pt x="512" y="267"/>
                </a:lnTo>
                <a:lnTo>
                  <a:pt x="512" y="259"/>
                </a:lnTo>
                <a:lnTo>
                  <a:pt x="520" y="253"/>
                </a:lnTo>
                <a:lnTo>
                  <a:pt x="529" y="253"/>
                </a:lnTo>
                <a:lnTo>
                  <a:pt x="544" y="259"/>
                </a:lnTo>
                <a:lnTo>
                  <a:pt x="566" y="259"/>
                </a:lnTo>
                <a:lnTo>
                  <a:pt x="588" y="224"/>
                </a:lnTo>
                <a:lnTo>
                  <a:pt x="588" y="208"/>
                </a:lnTo>
                <a:lnTo>
                  <a:pt x="574" y="208"/>
                </a:lnTo>
                <a:lnTo>
                  <a:pt x="566" y="200"/>
                </a:lnTo>
                <a:lnTo>
                  <a:pt x="566" y="192"/>
                </a:lnTo>
                <a:lnTo>
                  <a:pt x="550" y="187"/>
                </a:lnTo>
                <a:lnTo>
                  <a:pt x="520" y="200"/>
                </a:lnTo>
                <a:lnTo>
                  <a:pt x="520" y="192"/>
                </a:lnTo>
                <a:lnTo>
                  <a:pt x="512" y="170"/>
                </a:lnTo>
                <a:lnTo>
                  <a:pt x="490" y="163"/>
                </a:lnTo>
                <a:lnTo>
                  <a:pt x="461" y="134"/>
                </a:lnTo>
                <a:lnTo>
                  <a:pt x="453" y="119"/>
                </a:lnTo>
                <a:lnTo>
                  <a:pt x="438" y="112"/>
                </a:lnTo>
                <a:lnTo>
                  <a:pt x="438" y="96"/>
                </a:lnTo>
                <a:lnTo>
                  <a:pt x="438" y="89"/>
                </a:lnTo>
                <a:lnTo>
                  <a:pt x="438" y="67"/>
                </a:lnTo>
                <a:lnTo>
                  <a:pt x="431" y="59"/>
                </a:lnTo>
                <a:lnTo>
                  <a:pt x="423" y="29"/>
                </a:lnTo>
                <a:lnTo>
                  <a:pt x="414" y="29"/>
                </a:lnTo>
                <a:lnTo>
                  <a:pt x="393" y="16"/>
                </a:lnTo>
                <a:lnTo>
                  <a:pt x="377" y="8"/>
                </a:lnTo>
                <a:lnTo>
                  <a:pt x="363" y="16"/>
                </a:lnTo>
                <a:lnTo>
                  <a:pt x="333" y="37"/>
                </a:lnTo>
                <a:lnTo>
                  <a:pt x="333" y="16"/>
                </a:lnTo>
                <a:lnTo>
                  <a:pt x="317" y="8"/>
                </a:lnTo>
                <a:lnTo>
                  <a:pt x="288" y="16"/>
                </a:lnTo>
                <a:lnTo>
                  <a:pt x="271" y="8"/>
                </a:lnTo>
                <a:lnTo>
                  <a:pt x="258" y="8"/>
                </a:lnTo>
                <a:lnTo>
                  <a:pt x="258" y="0"/>
                </a:lnTo>
                <a:lnTo>
                  <a:pt x="234" y="16"/>
                </a:lnTo>
                <a:lnTo>
                  <a:pt x="228" y="29"/>
                </a:lnTo>
                <a:lnTo>
                  <a:pt x="219" y="51"/>
                </a:lnTo>
                <a:lnTo>
                  <a:pt x="212" y="51"/>
                </a:lnTo>
                <a:lnTo>
                  <a:pt x="189" y="51"/>
                </a:lnTo>
                <a:lnTo>
                  <a:pt x="182" y="74"/>
                </a:lnTo>
                <a:lnTo>
                  <a:pt x="174" y="74"/>
                </a:lnTo>
                <a:lnTo>
                  <a:pt x="165" y="82"/>
                </a:lnTo>
                <a:lnTo>
                  <a:pt x="158" y="89"/>
                </a:lnTo>
                <a:lnTo>
                  <a:pt x="165" y="104"/>
                </a:lnTo>
                <a:lnTo>
                  <a:pt x="182" y="104"/>
                </a:lnTo>
                <a:lnTo>
                  <a:pt x="174" y="125"/>
                </a:lnTo>
                <a:lnTo>
                  <a:pt x="158" y="125"/>
                </a:lnTo>
                <a:lnTo>
                  <a:pt x="152" y="142"/>
                </a:lnTo>
                <a:lnTo>
                  <a:pt x="136" y="149"/>
                </a:lnTo>
                <a:lnTo>
                  <a:pt x="136" y="187"/>
                </a:lnTo>
                <a:lnTo>
                  <a:pt x="128" y="217"/>
                </a:lnTo>
                <a:lnTo>
                  <a:pt x="143" y="238"/>
                </a:lnTo>
                <a:lnTo>
                  <a:pt x="136" y="238"/>
                </a:lnTo>
                <a:lnTo>
                  <a:pt x="114" y="230"/>
                </a:lnTo>
                <a:lnTo>
                  <a:pt x="98" y="245"/>
                </a:lnTo>
                <a:lnTo>
                  <a:pt x="84" y="245"/>
                </a:lnTo>
                <a:lnTo>
                  <a:pt x="90" y="259"/>
                </a:lnTo>
                <a:lnTo>
                  <a:pt x="76" y="267"/>
                </a:lnTo>
                <a:lnTo>
                  <a:pt x="68" y="259"/>
                </a:lnTo>
                <a:lnTo>
                  <a:pt x="52" y="275"/>
                </a:lnTo>
                <a:lnTo>
                  <a:pt x="39" y="275"/>
                </a:lnTo>
                <a:lnTo>
                  <a:pt x="22" y="283"/>
                </a:lnTo>
                <a:lnTo>
                  <a:pt x="0" y="275"/>
                </a:lnTo>
                <a:lnTo>
                  <a:pt x="30" y="364"/>
                </a:lnTo>
                <a:lnTo>
                  <a:pt x="22" y="409"/>
                </a:lnTo>
                <a:lnTo>
                  <a:pt x="0" y="446"/>
                </a:lnTo>
                <a:lnTo>
                  <a:pt x="22" y="475"/>
                </a:lnTo>
                <a:lnTo>
                  <a:pt x="22" y="505"/>
                </a:lnTo>
                <a:lnTo>
                  <a:pt x="39" y="529"/>
                </a:lnTo>
                <a:lnTo>
                  <a:pt x="46" y="520"/>
                </a:lnTo>
                <a:lnTo>
                  <a:pt x="68" y="513"/>
                </a:lnTo>
                <a:lnTo>
                  <a:pt x="84" y="505"/>
                </a:lnTo>
                <a:lnTo>
                  <a:pt x="90" y="499"/>
                </a:lnTo>
                <a:lnTo>
                  <a:pt x="90" y="491"/>
                </a:lnTo>
                <a:lnTo>
                  <a:pt x="98" y="484"/>
                </a:lnTo>
                <a:lnTo>
                  <a:pt x="143" y="467"/>
                </a:lnTo>
                <a:lnTo>
                  <a:pt x="158" y="467"/>
                </a:lnTo>
                <a:lnTo>
                  <a:pt x="182" y="462"/>
                </a:lnTo>
                <a:lnTo>
                  <a:pt x="204" y="467"/>
                </a:lnTo>
                <a:lnTo>
                  <a:pt x="219" y="475"/>
                </a:lnTo>
                <a:lnTo>
                  <a:pt x="241" y="467"/>
                </a:lnTo>
                <a:lnTo>
                  <a:pt x="271" y="475"/>
                </a:lnTo>
                <a:lnTo>
                  <a:pt x="271" y="484"/>
                </a:lnTo>
                <a:lnTo>
                  <a:pt x="279" y="491"/>
                </a:lnTo>
                <a:lnTo>
                  <a:pt x="301" y="484"/>
                </a:lnTo>
                <a:lnTo>
                  <a:pt x="301" y="499"/>
                </a:lnTo>
                <a:lnTo>
                  <a:pt x="310" y="499"/>
                </a:lnTo>
                <a:lnTo>
                  <a:pt x="317" y="491"/>
                </a:lnTo>
                <a:lnTo>
                  <a:pt x="339" y="484"/>
                </a:lnTo>
                <a:lnTo>
                  <a:pt x="339" y="475"/>
                </a:lnTo>
                <a:lnTo>
                  <a:pt x="363" y="484"/>
                </a:lnTo>
                <a:lnTo>
                  <a:pt x="369" y="475"/>
                </a:lnTo>
                <a:lnTo>
                  <a:pt x="385" y="491"/>
                </a:lnTo>
                <a:lnTo>
                  <a:pt x="401" y="462"/>
                </a:lnTo>
                <a:lnTo>
                  <a:pt x="414" y="475"/>
                </a:lnTo>
                <a:lnTo>
                  <a:pt x="423" y="484"/>
                </a:lnTo>
                <a:lnTo>
                  <a:pt x="431" y="484"/>
                </a:lnTo>
                <a:lnTo>
                  <a:pt x="438" y="475"/>
                </a:lnTo>
                <a:lnTo>
                  <a:pt x="475" y="467"/>
                </a:lnTo>
                <a:lnTo>
                  <a:pt x="499" y="475"/>
                </a:lnTo>
                <a:lnTo>
                  <a:pt x="507" y="467"/>
                </a:lnTo>
                <a:lnTo>
                  <a:pt x="507" y="462"/>
                </a:lnTo>
                <a:lnTo>
                  <a:pt x="499" y="446"/>
                </a:lnTo>
                <a:lnTo>
                  <a:pt x="499" y="416"/>
                </a:lnTo>
                <a:lnTo>
                  <a:pt x="512" y="387"/>
                </a:lnTo>
                <a:lnTo>
                  <a:pt x="544" y="371"/>
                </a:lnTo>
                <a:lnTo>
                  <a:pt x="566" y="371"/>
                </a:lnTo>
              </a:path>
            </a:pathLst>
          </a:custGeom>
          <a:solidFill>
            <a:srgbClr val="FFFF00"/>
          </a:solidFill>
          <a:ln w="3175">
            <a:solidFill>
              <a:srgbClr val="000000"/>
            </a:solidFill>
            <a:round/>
            <a:headEnd/>
            <a:tailEnd/>
          </a:ln>
        </p:spPr>
        <p:txBody>
          <a:bodyPr/>
          <a:lstStyle/>
          <a:p>
            <a:endParaRPr lang="pl-PL"/>
          </a:p>
        </p:txBody>
      </p:sp>
      <p:sp>
        <p:nvSpPr>
          <p:cNvPr id="67" name="Freeform 32"/>
          <p:cNvSpPr>
            <a:spLocks/>
          </p:cNvSpPr>
          <p:nvPr/>
        </p:nvSpPr>
        <p:spPr bwMode="auto">
          <a:xfrm>
            <a:off x="8465088" y="3422618"/>
            <a:ext cx="140883" cy="225415"/>
          </a:xfrm>
          <a:custGeom>
            <a:avLst/>
            <a:gdLst>
              <a:gd name="T0" fmla="*/ 0 w 60"/>
              <a:gd name="T1" fmla="*/ 2147483647 h 96"/>
              <a:gd name="T2" fmla="*/ 2147483647 w 60"/>
              <a:gd name="T3" fmla="*/ 2147483647 h 96"/>
              <a:gd name="T4" fmla="*/ 2147483647 w 60"/>
              <a:gd name="T5" fmla="*/ 2147483647 h 96"/>
              <a:gd name="T6" fmla="*/ 2147483647 w 60"/>
              <a:gd name="T7" fmla="*/ 2147483647 h 96"/>
              <a:gd name="T8" fmla="*/ 2147483647 w 60"/>
              <a:gd name="T9" fmla="*/ 0 h 96"/>
              <a:gd name="T10" fmla="*/ 2147483647 w 60"/>
              <a:gd name="T11" fmla="*/ 2147483647 h 96"/>
              <a:gd name="T12" fmla="*/ 0 w 60"/>
              <a:gd name="T13" fmla="*/ 2147483647 h 96"/>
              <a:gd name="T14" fmla="*/ 0 60000 65536"/>
              <a:gd name="T15" fmla="*/ 0 60000 65536"/>
              <a:gd name="T16" fmla="*/ 0 60000 65536"/>
              <a:gd name="T17" fmla="*/ 0 60000 65536"/>
              <a:gd name="T18" fmla="*/ 0 60000 65536"/>
              <a:gd name="T19" fmla="*/ 0 60000 65536"/>
              <a:gd name="T20" fmla="*/ 0 60000 65536"/>
              <a:gd name="T21" fmla="*/ 0 w 60"/>
              <a:gd name="T22" fmla="*/ 0 h 96"/>
              <a:gd name="T23" fmla="*/ 60 w 6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96">
                <a:moveTo>
                  <a:pt x="0" y="51"/>
                </a:moveTo>
                <a:lnTo>
                  <a:pt x="8" y="96"/>
                </a:lnTo>
                <a:lnTo>
                  <a:pt x="39" y="74"/>
                </a:lnTo>
                <a:lnTo>
                  <a:pt x="39" y="29"/>
                </a:lnTo>
                <a:lnTo>
                  <a:pt x="60" y="0"/>
                </a:lnTo>
                <a:lnTo>
                  <a:pt x="17" y="21"/>
                </a:lnTo>
                <a:lnTo>
                  <a:pt x="0" y="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8" name="Freeform 33"/>
          <p:cNvSpPr>
            <a:spLocks/>
          </p:cNvSpPr>
          <p:nvPr/>
        </p:nvSpPr>
        <p:spPr bwMode="auto">
          <a:xfrm>
            <a:off x="8465088" y="3422618"/>
            <a:ext cx="140883" cy="225415"/>
          </a:xfrm>
          <a:custGeom>
            <a:avLst/>
            <a:gdLst>
              <a:gd name="T0" fmla="*/ 0 w 60"/>
              <a:gd name="T1" fmla="*/ 2147483647 h 96"/>
              <a:gd name="T2" fmla="*/ 2147483647 w 60"/>
              <a:gd name="T3" fmla="*/ 2147483647 h 96"/>
              <a:gd name="T4" fmla="*/ 2147483647 w 60"/>
              <a:gd name="T5" fmla="*/ 2147483647 h 96"/>
              <a:gd name="T6" fmla="*/ 2147483647 w 60"/>
              <a:gd name="T7" fmla="*/ 2147483647 h 96"/>
              <a:gd name="T8" fmla="*/ 2147483647 w 60"/>
              <a:gd name="T9" fmla="*/ 0 h 96"/>
              <a:gd name="T10" fmla="*/ 2147483647 w 60"/>
              <a:gd name="T11" fmla="*/ 2147483647 h 96"/>
              <a:gd name="T12" fmla="*/ 0 w 60"/>
              <a:gd name="T13" fmla="*/ 2147483647 h 96"/>
              <a:gd name="T14" fmla="*/ 0 60000 65536"/>
              <a:gd name="T15" fmla="*/ 0 60000 65536"/>
              <a:gd name="T16" fmla="*/ 0 60000 65536"/>
              <a:gd name="T17" fmla="*/ 0 60000 65536"/>
              <a:gd name="T18" fmla="*/ 0 60000 65536"/>
              <a:gd name="T19" fmla="*/ 0 60000 65536"/>
              <a:gd name="T20" fmla="*/ 0 60000 65536"/>
              <a:gd name="T21" fmla="*/ 0 w 60"/>
              <a:gd name="T22" fmla="*/ 0 h 96"/>
              <a:gd name="T23" fmla="*/ 60 w 6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96">
                <a:moveTo>
                  <a:pt x="0" y="51"/>
                </a:moveTo>
                <a:lnTo>
                  <a:pt x="8" y="96"/>
                </a:lnTo>
                <a:lnTo>
                  <a:pt x="39" y="74"/>
                </a:lnTo>
                <a:lnTo>
                  <a:pt x="39" y="29"/>
                </a:lnTo>
                <a:lnTo>
                  <a:pt x="60" y="0"/>
                </a:lnTo>
                <a:lnTo>
                  <a:pt x="17" y="21"/>
                </a:lnTo>
                <a:lnTo>
                  <a:pt x="0" y="51"/>
                </a:lnTo>
              </a:path>
            </a:pathLst>
          </a:custGeom>
          <a:solidFill>
            <a:srgbClr val="00B050"/>
          </a:solidFill>
          <a:ln w="3175">
            <a:solidFill>
              <a:srgbClr val="000000"/>
            </a:solidFill>
            <a:round/>
            <a:headEnd/>
            <a:tailEnd/>
          </a:ln>
        </p:spPr>
        <p:txBody>
          <a:bodyPr/>
          <a:lstStyle/>
          <a:p>
            <a:endParaRPr lang="pl-PL"/>
          </a:p>
        </p:txBody>
      </p:sp>
      <p:sp>
        <p:nvSpPr>
          <p:cNvPr id="69" name="Freeform 44"/>
          <p:cNvSpPr>
            <a:spLocks/>
          </p:cNvSpPr>
          <p:nvPr/>
        </p:nvSpPr>
        <p:spPr bwMode="auto">
          <a:xfrm>
            <a:off x="6134100" y="4903181"/>
            <a:ext cx="514866" cy="499496"/>
          </a:xfrm>
          <a:custGeom>
            <a:avLst/>
            <a:gdLst>
              <a:gd name="T0" fmla="*/ 2147483647 w 220"/>
              <a:gd name="T1" fmla="*/ 2147483647 h 214"/>
              <a:gd name="T2" fmla="*/ 2147483647 w 220"/>
              <a:gd name="T3" fmla="*/ 2147483647 h 214"/>
              <a:gd name="T4" fmla="*/ 2147483647 w 220"/>
              <a:gd name="T5" fmla="*/ 2147483647 h 214"/>
              <a:gd name="T6" fmla="*/ 2147483647 w 220"/>
              <a:gd name="T7" fmla="*/ 2147483647 h 214"/>
              <a:gd name="T8" fmla="*/ 2147483647 w 220"/>
              <a:gd name="T9" fmla="*/ 2147483647 h 214"/>
              <a:gd name="T10" fmla="*/ 2147483647 w 220"/>
              <a:gd name="T11" fmla="*/ 2147483647 h 214"/>
              <a:gd name="T12" fmla="*/ 2147483647 w 220"/>
              <a:gd name="T13" fmla="*/ 2147483647 h 214"/>
              <a:gd name="T14" fmla="*/ 2147483647 w 220"/>
              <a:gd name="T15" fmla="*/ 2147483647 h 214"/>
              <a:gd name="T16" fmla="*/ 2147483647 w 220"/>
              <a:gd name="T17" fmla="*/ 2147483647 h 214"/>
              <a:gd name="T18" fmla="*/ 2147483647 w 220"/>
              <a:gd name="T19" fmla="*/ 2147483647 h 214"/>
              <a:gd name="T20" fmla="*/ 2147483647 w 220"/>
              <a:gd name="T21" fmla="*/ 2147483647 h 214"/>
              <a:gd name="T22" fmla="*/ 2147483647 w 220"/>
              <a:gd name="T23" fmla="*/ 2147483647 h 214"/>
              <a:gd name="T24" fmla="*/ 2147483647 w 220"/>
              <a:gd name="T25" fmla="*/ 2147483647 h 214"/>
              <a:gd name="T26" fmla="*/ 2147483647 w 220"/>
              <a:gd name="T27" fmla="*/ 2147483647 h 214"/>
              <a:gd name="T28" fmla="*/ 2147483647 w 220"/>
              <a:gd name="T29" fmla="*/ 2147483647 h 214"/>
              <a:gd name="T30" fmla="*/ 2147483647 w 220"/>
              <a:gd name="T31" fmla="*/ 2147483647 h 214"/>
              <a:gd name="T32" fmla="*/ 2147483647 w 220"/>
              <a:gd name="T33" fmla="*/ 2147483647 h 214"/>
              <a:gd name="T34" fmla="*/ 2147483647 w 220"/>
              <a:gd name="T35" fmla="*/ 2147483647 h 214"/>
              <a:gd name="T36" fmla="*/ 2147483647 w 220"/>
              <a:gd name="T37" fmla="*/ 2147483647 h 214"/>
              <a:gd name="T38" fmla="*/ 0 w 220"/>
              <a:gd name="T39" fmla="*/ 2147483647 h 214"/>
              <a:gd name="T40" fmla="*/ 2147483647 w 220"/>
              <a:gd name="T41" fmla="*/ 2147483647 h 214"/>
              <a:gd name="T42" fmla="*/ 2147483647 w 220"/>
              <a:gd name="T43" fmla="*/ 2147483647 h 214"/>
              <a:gd name="T44" fmla="*/ 2147483647 w 220"/>
              <a:gd name="T45" fmla="*/ 0 h 214"/>
              <a:gd name="T46" fmla="*/ 2147483647 w 220"/>
              <a:gd name="T47" fmla="*/ 2147483647 h 214"/>
              <a:gd name="T48" fmla="*/ 2147483647 w 220"/>
              <a:gd name="T49" fmla="*/ 2147483647 h 214"/>
              <a:gd name="T50" fmla="*/ 2147483647 w 220"/>
              <a:gd name="T51" fmla="*/ 2147483647 h 2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14"/>
              <a:gd name="T80" fmla="*/ 220 w 220"/>
              <a:gd name="T81" fmla="*/ 214 h 2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14">
                <a:moveTo>
                  <a:pt x="159" y="21"/>
                </a:moveTo>
                <a:lnTo>
                  <a:pt x="175" y="38"/>
                </a:lnTo>
                <a:lnTo>
                  <a:pt x="190" y="43"/>
                </a:lnTo>
                <a:lnTo>
                  <a:pt x="190" y="81"/>
                </a:lnTo>
                <a:lnTo>
                  <a:pt x="211" y="96"/>
                </a:lnTo>
                <a:lnTo>
                  <a:pt x="220" y="126"/>
                </a:lnTo>
                <a:lnTo>
                  <a:pt x="203" y="155"/>
                </a:lnTo>
                <a:lnTo>
                  <a:pt x="198" y="155"/>
                </a:lnTo>
                <a:lnTo>
                  <a:pt x="175" y="177"/>
                </a:lnTo>
                <a:lnTo>
                  <a:pt x="175" y="214"/>
                </a:lnTo>
                <a:lnTo>
                  <a:pt x="151" y="207"/>
                </a:lnTo>
                <a:lnTo>
                  <a:pt x="129" y="185"/>
                </a:lnTo>
                <a:lnTo>
                  <a:pt x="136" y="177"/>
                </a:lnTo>
                <a:lnTo>
                  <a:pt x="129" y="147"/>
                </a:lnTo>
                <a:lnTo>
                  <a:pt x="105" y="163"/>
                </a:lnTo>
                <a:lnTo>
                  <a:pt x="84" y="155"/>
                </a:lnTo>
                <a:lnTo>
                  <a:pt x="75" y="118"/>
                </a:lnTo>
                <a:lnTo>
                  <a:pt x="46" y="96"/>
                </a:lnTo>
                <a:lnTo>
                  <a:pt x="32" y="66"/>
                </a:lnTo>
                <a:lnTo>
                  <a:pt x="0" y="59"/>
                </a:lnTo>
                <a:lnTo>
                  <a:pt x="8" y="30"/>
                </a:lnTo>
                <a:lnTo>
                  <a:pt x="8" y="21"/>
                </a:lnTo>
                <a:lnTo>
                  <a:pt x="62" y="0"/>
                </a:lnTo>
                <a:lnTo>
                  <a:pt x="75" y="21"/>
                </a:lnTo>
                <a:lnTo>
                  <a:pt x="136" y="6"/>
                </a:lnTo>
                <a:lnTo>
                  <a:pt x="159" y="2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0" name="Freeform 45"/>
          <p:cNvSpPr>
            <a:spLocks/>
          </p:cNvSpPr>
          <p:nvPr/>
        </p:nvSpPr>
        <p:spPr bwMode="auto">
          <a:xfrm>
            <a:off x="6134100" y="4903181"/>
            <a:ext cx="514866" cy="499496"/>
          </a:xfrm>
          <a:custGeom>
            <a:avLst/>
            <a:gdLst>
              <a:gd name="T0" fmla="*/ 2147483647 w 220"/>
              <a:gd name="T1" fmla="*/ 2147483647 h 214"/>
              <a:gd name="T2" fmla="*/ 2147483647 w 220"/>
              <a:gd name="T3" fmla="*/ 2147483647 h 214"/>
              <a:gd name="T4" fmla="*/ 2147483647 w 220"/>
              <a:gd name="T5" fmla="*/ 2147483647 h 214"/>
              <a:gd name="T6" fmla="*/ 2147483647 w 220"/>
              <a:gd name="T7" fmla="*/ 2147483647 h 214"/>
              <a:gd name="T8" fmla="*/ 2147483647 w 220"/>
              <a:gd name="T9" fmla="*/ 2147483647 h 214"/>
              <a:gd name="T10" fmla="*/ 2147483647 w 220"/>
              <a:gd name="T11" fmla="*/ 2147483647 h 214"/>
              <a:gd name="T12" fmla="*/ 2147483647 w 220"/>
              <a:gd name="T13" fmla="*/ 2147483647 h 214"/>
              <a:gd name="T14" fmla="*/ 2147483647 w 220"/>
              <a:gd name="T15" fmla="*/ 2147483647 h 214"/>
              <a:gd name="T16" fmla="*/ 2147483647 w 220"/>
              <a:gd name="T17" fmla="*/ 2147483647 h 214"/>
              <a:gd name="T18" fmla="*/ 2147483647 w 220"/>
              <a:gd name="T19" fmla="*/ 2147483647 h 214"/>
              <a:gd name="T20" fmla="*/ 2147483647 w 220"/>
              <a:gd name="T21" fmla="*/ 2147483647 h 214"/>
              <a:gd name="T22" fmla="*/ 2147483647 w 220"/>
              <a:gd name="T23" fmla="*/ 2147483647 h 214"/>
              <a:gd name="T24" fmla="*/ 2147483647 w 220"/>
              <a:gd name="T25" fmla="*/ 2147483647 h 214"/>
              <a:gd name="T26" fmla="*/ 2147483647 w 220"/>
              <a:gd name="T27" fmla="*/ 2147483647 h 214"/>
              <a:gd name="T28" fmla="*/ 2147483647 w 220"/>
              <a:gd name="T29" fmla="*/ 2147483647 h 214"/>
              <a:gd name="T30" fmla="*/ 2147483647 w 220"/>
              <a:gd name="T31" fmla="*/ 2147483647 h 214"/>
              <a:gd name="T32" fmla="*/ 2147483647 w 220"/>
              <a:gd name="T33" fmla="*/ 2147483647 h 214"/>
              <a:gd name="T34" fmla="*/ 2147483647 w 220"/>
              <a:gd name="T35" fmla="*/ 2147483647 h 214"/>
              <a:gd name="T36" fmla="*/ 2147483647 w 220"/>
              <a:gd name="T37" fmla="*/ 2147483647 h 214"/>
              <a:gd name="T38" fmla="*/ 0 w 220"/>
              <a:gd name="T39" fmla="*/ 2147483647 h 214"/>
              <a:gd name="T40" fmla="*/ 2147483647 w 220"/>
              <a:gd name="T41" fmla="*/ 2147483647 h 214"/>
              <a:gd name="T42" fmla="*/ 2147483647 w 220"/>
              <a:gd name="T43" fmla="*/ 2147483647 h 214"/>
              <a:gd name="T44" fmla="*/ 2147483647 w 220"/>
              <a:gd name="T45" fmla="*/ 0 h 214"/>
              <a:gd name="T46" fmla="*/ 2147483647 w 220"/>
              <a:gd name="T47" fmla="*/ 2147483647 h 214"/>
              <a:gd name="T48" fmla="*/ 2147483647 w 220"/>
              <a:gd name="T49" fmla="*/ 2147483647 h 214"/>
              <a:gd name="T50" fmla="*/ 2147483647 w 220"/>
              <a:gd name="T51" fmla="*/ 2147483647 h 2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14"/>
              <a:gd name="T80" fmla="*/ 220 w 220"/>
              <a:gd name="T81" fmla="*/ 214 h 2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14">
                <a:moveTo>
                  <a:pt x="159" y="21"/>
                </a:moveTo>
                <a:lnTo>
                  <a:pt x="175" y="38"/>
                </a:lnTo>
                <a:lnTo>
                  <a:pt x="190" y="43"/>
                </a:lnTo>
                <a:lnTo>
                  <a:pt x="190" y="81"/>
                </a:lnTo>
                <a:lnTo>
                  <a:pt x="211" y="96"/>
                </a:lnTo>
                <a:lnTo>
                  <a:pt x="220" y="126"/>
                </a:lnTo>
                <a:lnTo>
                  <a:pt x="203" y="155"/>
                </a:lnTo>
                <a:lnTo>
                  <a:pt x="198" y="155"/>
                </a:lnTo>
                <a:lnTo>
                  <a:pt x="175" y="177"/>
                </a:lnTo>
                <a:lnTo>
                  <a:pt x="175" y="214"/>
                </a:lnTo>
                <a:lnTo>
                  <a:pt x="151" y="207"/>
                </a:lnTo>
                <a:lnTo>
                  <a:pt x="129" y="185"/>
                </a:lnTo>
                <a:lnTo>
                  <a:pt x="136" y="177"/>
                </a:lnTo>
                <a:lnTo>
                  <a:pt x="129" y="147"/>
                </a:lnTo>
                <a:lnTo>
                  <a:pt x="105" y="163"/>
                </a:lnTo>
                <a:lnTo>
                  <a:pt x="84" y="155"/>
                </a:lnTo>
                <a:lnTo>
                  <a:pt x="75" y="118"/>
                </a:lnTo>
                <a:lnTo>
                  <a:pt x="46" y="96"/>
                </a:lnTo>
                <a:lnTo>
                  <a:pt x="32" y="66"/>
                </a:lnTo>
                <a:lnTo>
                  <a:pt x="0" y="59"/>
                </a:lnTo>
                <a:lnTo>
                  <a:pt x="8" y="30"/>
                </a:lnTo>
                <a:lnTo>
                  <a:pt x="8" y="21"/>
                </a:lnTo>
                <a:lnTo>
                  <a:pt x="62" y="0"/>
                </a:lnTo>
                <a:lnTo>
                  <a:pt x="75" y="21"/>
                </a:lnTo>
                <a:lnTo>
                  <a:pt x="136" y="6"/>
                </a:lnTo>
                <a:lnTo>
                  <a:pt x="159" y="21"/>
                </a:lnTo>
              </a:path>
            </a:pathLst>
          </a:custGeom>
          <a:solidFill>
            <a:srgbClr val="0099FF"/>
          </a:solidFill>
          <a:ln w="3175">
            <a:solidFill>
              <a:srgbClr val="000000"/>
            </a:solidFill>
            <a:round/>
            <a:headEnd/>
            <a:tailEnd/>
          </a:ln>
        </p:spPr>
        <p:txBody>
          <a:bodyPr/>
          <a:lstStyle/>
          <a:p>
            <a:endParaRPr lang="pl-PL"/>
          </a:p>
        </p:txBody>
      </p:sp>
      <p:sp>
        <p:nvSpPr>
          <p:cNvPr id="71" name="Freeform 46"/>
          <p:cNvSpPr>
            <a:spLocks/>
          </p:cNvSpPr>
          <p:nvPr/>
        </p:nvSpPr>
        <p:spPr bwMode="auto">
          <a:xfrm>
            <a:off x="6280106" y="4467722"/>
            <a:ext cx="594274" cy="660873"/>
          </a:xfrm>
          <a:custGeom>
            <a:avLst/>
            <a:gdLst>
              <a:gd name="T0" fmla="*/ 2147483647 w 255"/>
              <a:gd name="T1" fmla="*/ 2147483647 h 282"/>
              <a:gd name="T2" fmla="*/ 2147483647 w 255"/>
              <a:gd name="T3" fmla="*/ 2147483647 h 282"/>
              <a:gd name="T4" fmla="*/ 2147483647 w 255"/>
              <a:gd name="T5" fmla="*/ 2147483647 h 282"/>
              <a:gd name="T6" fmla="*/ 2147483647 w 255"/>
              <a:gd name="T7" fmla="*/ 2147483647 h 282"/>
              <a:gd name="T8" fmla="*/ 2147483647 w 255"/>
              <a:gd name="T9" fmla="*/ 2147483647 h 282"/>
              <a:gd name="T10" fmla="*/ 2147483647 w 255"/>
              <a:gd name="T11" fmla="*/ 2147483647 h 282"/>
              <a:gd name="T12" fmla="*/ 2147483647 w 255"/>
              <a:gd name="T13" fmla="*/ 2147483647 h 282"/>
              <a:gd name="T14" fmla="*/ 2147483647 w 255"/>
              <a:gd name="T15" fmla="*/ 2147483647 h 282"/>
              <a:gd name="T16" fmla="*/ 2147483647 w 255"/>
              <a:gd name="T17" fmla="*/ 2147483647 h 282"/>
              <a:gd name="T18" fmla="*/ 2147483647 w 255"/>
              <a:gd name="T19" fmla="*/ 2147483647 h 282"/>
              <a:gd name="T20" fmla="*/ 2147483647 w 255"/>
              <a:gd name="T21" fmla="*/ 2147483647 h 282"/>
              <a:gd name="T22" fmla="*/ 2147483647 w 255"/>
              <a:gd name="T23" fmla="*/ 2147483647 h 282"/>
              <a:gd name="T24" fmla="*/ 2147483647 w 255"/>
              <a:gd name="T25" fmla="*/ 2147483647 h 282"/>
              <a:gd name="T26" fmla="*/ 2147483647 w 255"/>
              <a:gd name="T27" fmla="*/ 2147483647 h 282"/>
              <a:gd name="T28" fmla="*/ 2147483647 w 255"/>
              <a:gd name="T29" fmla="*/ 2147483647 h 282"/>
              <a:gd name="T30" fmla="*/ 2147483647 w 255"/>
              <a:gd name="T31" fmla="*/ 2147483647 h 282"/>
              <a:gd name="T32" fmla="*/ 0 w 255"/>
              <a:gd name="T33" fmla="*/ 2147483647 h 282"/>
              <a:gd name="T34" fmla="*/ 2147483647 w 255"/>
              <a:gd name="T35" fmla="*/ 2147483647 h 282"/>
              <a:gd name="T36" fmla="*/ 2147483647 w 255"/>
              <a:gd name="T37" fmla="*/ 2147483647 h 282"/>
              <a:gd name="T38" fmla="*/ 2147483647 w 255"/>
              <a:gd name="T39" fmla="*/ 2147483647 h 282"/>
              <a:gd name="T40" fmla="*/ 2147483647 w 255"/>
              <a:gd name="T41" fmla="*/ 2147483647 h 282"/>
              <a:gd name="T42" fmla="*/ 2147483647 w 255"/>
              <a:gd name="T43" fmla="*/ 2147483647 h 282"/>
              <a:gd name="T44" fmla="*/ 2147483647 w 255"/>
              <a:gd name="T45" fmla="*/ 2147483647 h 282"/>
              <a:gd name="T46" fmla="*/ 2147483647 w 255"/>
              <a:gd name="T47" fmla="*/ 2147483647 h 282"/>
              <a:gd name="T48" fmla="*/ 2147483647 w 255"/>
              <a:gd name="T49" fmla="*/ 2147483647 h 282"/>
              <a:gd name="T50" fmla="*/ 2147483647 w 255"/>
              <a:gd name="T51" fmla="*/ 2147483647 h 282"/>
              <a:gd name="T52" fmla="*/ 2147483647 w 255"/>
              <a:gd name="T53" fmla="*/ 2147483647 h 282"/>
              <a:gd name="T54" fmla="*/ 2147483647 w 255"/>
              <a:gd name="T55" fmla="*/ 2147483647 h 282"/>
              <a:gd name="T56" fmla="*/ 2147483647 w 255"/>
              <a:gd name="T57" fmla="*/ 0 h 282"/>
              <a:gd name="T58" fmla="*/ 2147483647 w 255"/>
              <a:gd name="T59" fmla="*/ 2147483647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5"/>
              <a:gd name="T91" fmla="*/ 0 h 282"/>
              <a:gd name="T92" fmla="*/ 255 w 255"/>
              <a:gd name="T93" fmla="*/ 282 h 2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5" h="282">
                <a:moveTo>
                  <a:pt x="255" y="28"/>
                </a:moveTo>
                <a:lnTo>
                  <a:pt x="233" y="82"/>
                </a:lnTo>
                <a:lnTo>
                  <a:pt x="217" y="96"/>
                </a:lnTo>
                <a:lnTo>
                  <a:pt x="233" y="126"/>
                </a:lnTo>
                <a:lnTo>
                  <a:pt x="211" y="141"/>
                </a:lnTo>
                <a:lnTo>
                  <a:pt x="187" y="171"/>
                </a:lnTo>
                <a:lnTo>
                  <a:pt x="165" y="171"/>
                </a:lnTo>
                <a:lnTo>
                  <a:pt x="158" y="216"/>
                </a:lnTo>
                <a:lnTo>
                  <a:pt x="149" y="245"/>
                </a:lnTo>
                <a:lnTo>
                  <a:pt x="149" y="282"/>
                </a:lnTo>
                <a:lnTo>
                  <a:pt x="128" y="267"/>
                </a:lnTo>
                <a:lnTo>
                  <a:pt x="128" y="229"/>
                </a:lnTo>
                <a:lnTo>
                  <a:pt x="113" y="224"/>
                </a:lnTo>
                <a:lnTo>
                  <a:pt x="97" y="207"/>
                </a:lnTo>
                <a:lnTo>
                  <a:pt x="74" y="192"/>
                </a:lnTo>
                <a:lnTo>
                  <a:pt x="13" y="207"/>
                </a:lnTo>
                <a:lnTo>
                  <a:pt x="0" y="186"/>
                </a:lnTo>
                <a:lnTo>
                  <a:pt x="30" y="154"/>
                </a:lnTo>
                <a:lnTo>
                  <a:pt x="60" y="126"/>
                </a:lnTo>
                <a:lnTo>
                  <a:pt x="82" y="96"/>
                </a:lnTo>
                <a:lnTo>
                  <a:pt x="97" y="51"/>
                </a:lnTo>
                <a:lnTo>
                  <a:pt x="119" y="45"/>
                </a:lnTo>
                <a:lnTo>
                  <a:pt x="113" y="96"/>
                </a:lnTo>
                <a:lnTo>
                  <a:pt x="136" y="119"/>
                </a:lnTo>
                <a:lnTo>
                  <a:pt x="165" y="96"/>
                </a:lnTo>
                <a:lnTo>
                  <a:pt x="173" y="74"/>
                </a:lnTo>
                <a:lnTo>
                  <a:pt x="149" y="58"/>
                </a:lnTo>
                <a:lnTo>
                  <a:pt x="149" y="15"/>
                </a:lnTo>
                <a:lnTo>
                  <a:pt x="195" y="0"/>
                </a:lnTo>
                <a:lnTo>
                  <a:pt x="255" y="2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2" name="Freeform 47"/>
          <p:cNvSpPr>
            <a:spLocks/>
          </p:cNvSpPr>
          <p:nvPr/>
        </p:nvSpPr>
        <p:spPr bwMode="auto">
          <a:xfrm>
            <a:off x="6280106" y="4467722"/>
            <a:ext cx="594274" cy="660873"/>
          </a:xfrm>
          <a:custGeom>
            <a:avLst/>
            <a:gdLst>
              <a:gd name="T0" fmla="*/ 2147483647 w 255"/>
              <a:gd name="T1" fmla="*/ 2147483647 h 282"/>
              <a:gd name="T2" fmla="*/ 2147483647 w 255"/>
              <a:gd name="T3" fmla="*/ 2147483647 h 282"/>
              <a:gd name="T4" fmla="*/ 2147483647 w 255"/>
              <a:gd name="T5" fmla="*/ 2147483647 h 282"/>
              <a:gd name="T6" fmla="*/ 2147483647 w 255"/>
              <a:gd name="T7" fmla="*/ 2147483647 h 282"/>
              <a:gd name="T8" fmla="*/ 2147483647 w 255"/>
              <a:gd name="T9" fmla="*/ 2147483647 h 282"/>
              <a:gd name="T10" fmla="*/ 2147483647 w 255"/>
              <a:gd name="T11" fmla="*/ 2147483647 h 282"/>
              <a:gd name="T12" fmla="*/ 2147483647 w 255"/>
              <a:gd name="T13" fmla="*/ 2147483647 h 282"/>
              <a:gd name="T14" fmla="*/ 2147483647 w 255"/>
              <a:gd name="T15" fmla="*/ 2147483647 h 282"/>
              <a:gd name="T16" fmla="*/ 2147483647 w 255"/>
              <a:gd name="T17" fmla="*/ 2147483647 h 282"/>
              <a:gd name="T18" fmla="*/ 2147483647 w 255"/>
              <a:gd name="T19" fmla="*/ 2147483647 h 282"/>
              <a:gd name="T20" fmla="*/ 2147483647 w 255"/>
              <a:gd name="T21" fmla="*/ 2147483647 h 282"/>
              <a:gd name="T22" fmla="*/ 2147483647 w 255"/>
              <a:gd name="T23" fmla="*/ 2147483647 h 282"/>
              <a:gd name="T24" fmla="*/ 2147483647 w 255"/>
              <a:gd name="T25" fmla="*/ 2147483647 h 282"/>
              <a:gd name="T26" fmla="*/ 2147483647 w 255"/>
              <a:gd name="T27" fmla="*/ 2147483647 h 282"/>
              <a:gd name="T28" fmla="*/ 2147483647 w 255"/>
              <a:gd name="T29" fmla="*/ 2147483647 h 282"/>
              <a:gd name="T30" fmla="*/ 2147483647 w 255"/>
              <a:gd name="T31" fmla="*/ 2147483647 h 282"/>
              <a:gd name="T32" fmla="*/ 0 w 255"/>
              <a:gd name="T33" fmla="*/ 2147483647 h 282"/>
              <a:gd name="T34" fmla="*/ 2147483647 w 255"/>
              <a:gd name="T35" fmla="*/ 2147483647 h 282"/>
              <a:gd name="T36" fmla="*/ 2147483647 w 255"/>
              <a:gd name="T37" fmla="*/ 2147483647 h 282"/>
              <a:gd name="T38" fmla="*/ 2147483647 w 255"/>
              <a:gd name="T39" fmla="*/ 2147483647 h 282"/>
              <a:gd name="T40" fmla="*/ 2147483647 w 255"/>
              <a:gd name="T41" fmla="*/ 2147483647 h 282"/>
              <a:gd name="T42" fmla="*/ 2147483647 w 255"/>
              <a:gd name="T43" fmla="*/ 2147483647 h 282"/>
              <a:gd name="T44" fmla="*/ 2147483647 w 255"/>
              <a:gd name="T45" fmla="*/ 2147483647 h 282"/>
              <a:gd name="T46" fmla="*/ 2147483647 w 255"/>
              <a:gd name="T47" fmla="*/ 2147483647 h 282"/>
              <a:gd name="T48" fmla="*/ 2147483647 w 255"/>
              <a:gd name="T49" fmla="*/ 2147483647 h 282"/>
              <a:gd name="T50" fmla="*/ 2147483647 w 255"/>
              <a:gd name="T51" fmla="*/ 2147483647 h 282"/>
              <a:gd name="T52" fmla="*/ 2147483647 w 255"/>
              <a:gd name="T53" fmla="*/ 2147483647 h 282"/>
              <a:gd name="T54" fmla="*/ 2147483647 w 255"/>
              <a:gd name="T55" fmla="*/ 2147483647 h 282"/>
              <a:gd name="T56" fmla="*/ 2147483647 w 255"/>
              <a:gd name="T57" fmla="*/ 0 h 282"/>
              <a:gd name="T58" fmla="*/ 2147483647 w 255"/>
              <a:gd name="T59" fmla="*/ 2147483647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5"/>
              <a:gd name="T91" fmla="*/ 0 h 282"/>
              <a:gd name="T92" fmla="*/ 255 w 255"/>
              <a:gd name="T93" fmla="*/ 282 h 2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5" h="282">
                <a:moveTo>
                  <a:pt x="255" y="28"/>
                </a:moveTo>
                <a:lnTo>
                  <a:pt x="233" y="82"/>
                </a:lnTo>
                <a:lnTo>
                  <a:pt x="217" y="96"/>
                </a:lnTo>
                <a:lnTo>
                  <a:pt x="233" y="126"/>
                </a:lnTo>
                <a:lnTo>
                  <a:pt x="211" y="141"/>
                </a:lnTo>
                <a:lnTo>
                  <a:pt x="187" y="171"/>
                </a:lnTo>
                <a:lnTo>
                  <a:pt x="165" y="171"/>
                </a:lnTo>
                <a:lnTo>
                  <a:pt x="158" y="216"/>
                </a:lnTo>
                <a:lnTo>
                  <a:pt x="149" y="245"/>
                </a:lnTo>
                <a:lnTo>
                  <a:pt x="149" y="282"/>
                </a:lnTo>
                <a:lnTo>
                  <a:pt x="128" y="267"/>
                </a:lnTo>
                <a:lnTo>
                  <a:pt x="128" y="229"/>
                </a:lnTo>
                <a:lnTo>
                  <a:pt x="113" y="224"/>
                </a:lnTo>
                <a:lnTo>
                  <a:pt x="97" y="207"/>
                </a:lnTo>
                <a:lnTo>
                  <a:pt x="74" y="192"/>
                </a:lnTo>
                <a:lnTo>
                  <a:pt x="13" y="207"/>
                </a:lnTo>
                <a:lnTo>
                  <a:pt x="0" y="186"/>
                </a:lnTo>
                <a:lnTo>
                  <a:pt x="30" y="154"/>
                </a:lnTo>
                <a:lnTo>
                  <a:pt x="60" y="126"/>
                </a:lnTo>
                <a:lnTo>
                  <a:pt x="82" y="96"/>
                </a:lnTo>
                <a:lnTo>
                  <a:pt x="97" y="51"/>
                </a:lnTo>
                <a:lnTo>
                  <a:pt x="119" y="45"/>
                </a:lnTo>
                <a:lnTo>
                  <a:pt x="113" y="96"/>
                </a:lnTo>
                <a:lnTo>
                  <a:pt x="136" y="119"/>
                </a:lnTo>
                <a:lnTo>
                  <a:pt x="165" y="96"/>
                </a:lnTo>
                <a:lnTo>
                  <a:pt x="173" y="74"/>
                </a:lnTo>
                <a:lnTo>
                  <a:pt x="149" y="58"/>
                </a:lnTo>
                <a:lnTo>
                  <a:pt x="149" y="15"/>
                </a:lnTo>
                <a:lnTo>
                  <a:pt x="195" y="0"/>
                </a:lnTo>
                <a:lnTo>
                  <a:pt x="255" y="28"/>
                </a:lnTo>
              </a:path>
            </a:pathLst>
          </a:custGeom>
          <a:solidFill>
            <a:srgbClr val="0099FF"/>
          </a:solidFill>
          <a:ln w="3175">
            <a:solidFill>
              <a:srgbClr val="000000"/>
            </a:solidFill>
            <a:round/>
            <a:headEnd/>
            <a:tailEnd/>
          </a:ln>
        </p:spPr>
        <p:txBody>
          <a:bodyPr/>
          <a:lstStyle/>
          <a:p>
            <a:endParaRPr lang="pl-PL"/>
          </a:p>
        </p:txBody>
      </p:sp>
      <p:sp>
        <p:nvSpPr>
          <p:cNvPr id="73" name="Freeform 48"/>
          <p:cNvSpPr>
            <a:spLocks/>
          </p:cNvSpPr>
          <p:nvPr/>
        </p:nvSpPr>
        <p:spPr bwMode="auto">
          <a:xfrm>
            <a:off x="6543945" y="5266917"/>
            <a:ext cx="81969" cy="156253"/>
          </a:xfrm>
          <a:custGeom>
            <a:avLst/>
            <a:gdLst>
              <a:gd name="T0" fmla="*/ 2147483647 w 36"/>
              <a:gd name="T1" fmla="*/ 2147483647 h 67"/>
              <a:gd name="T2" fmla="*/ 2147483647 w 36"/>
              <a:gd name="T3" fmla="*/ 2147483647 h 67"/>
              <a:gd name="T4" fmla="*/ 2147483647 w 36"/>
              <a:gd name="T5" fmla="*/ 0 h 67"/>
              <a:gd name="T6" fmla="*/ 2147483647 w 36"/>
              <a:gd name="T7" fmla="*/ 0 h 67"/>
              <a:gd name="T8" fmla="*/ 0 w 36"/>
              <a:gd name="T9" fmla="*/ 2147483647 h 67"/>
              <a:gd name="T10" fmla="*/ 0 w 36"/>
              <a:gd name="T11" fmla="*/ 2147483647 h 67"/>
              <a:gd name="T12" fmla="*/ 2147483647 w 36"/>
              <a:gd name="T13" fmla="*/ 2147483647 h 67"/>
              <a:gd name="T14" fmla="*/ 2147483647 w 36"/>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67"/>
              <a:gd name="T26" fmla="*/ 36 w 36"/>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67">
                <a:moveTo>
                  <a:pt x="36" y="67"/>
                </a:moveTo>
                <a:lnTo>
                  <a:pt x="36" y="37"/>
                </a:lnTo>
                <a:lnTo>
                  <a:pt x="28" y="0"/>
                </a:lnTo>
                <a:lnTo>
                  <a:pt x="23" y="0"/>
                </a:lnTo>
                <a:lnTo>
                  <a:pt x="0" y="22"/>
                </a:lnTo>
                <a:lnTo>
                  <a:pt x="0" y="59"/>
                </a:lnTo>
                <a:lnTo>
                  <a:pt x="23" y="67"/>
                </a:lnTo>
                <a:lnTo>
                  <a:pt x="36" y="6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4" name="Freeform 49"/>
          <p:cNvSpPr>
            <a:spLocks/>
          </p:cNvSpPr>
          <p:nvPr/>
        </p:nvSpPr>
        <p:spPr bwMode="auto">
          <a:xfrm>
            <a:off x="6543945" y="5266917"/>
            <a:ext cx="81969" cy="156253"/>
          </a:xfrm>
          <a:custGeom>
            <a:avLst/>
            <a:gdLst>
              <a:gd name="T0" fmla="*/ 2147483647 w 36"/>
              <a:gd name="T1" fmla="*/ 2147483647 h 67"/>
              <a:gd name="T2" fmla="*/ 2147483647 w 36"/>
              <a:gd name="T3" fmla="*/ 2147483647 h 67"/>
              <a:gd name="T4" fmla="*/ 2147483647 w 36"/>
              <a:gd name="T5" fmla="*/ 0 h 67"/>
              <a:gd name="T6" fmla="*/ 2147483647 w 36"/>
              <a:gd name="T7" fmla="*/ 0 h 67"/>
              <a:gd name="T8" fmla="*/ 0 w 36"/>
              <a:gd name="T9" fmla="*/ 2147483647 h 67"/>
              <a:gd name="T10" fmla="*/ 0 w 36"/>
              <a:gd name="T11" fmla="*/ 2147483647 h 67"/>
              <a:gd name="T12" fmla="*/ 2147483647 w 36"/>
              <a:gd name="T13" fmla="*/ 2147483647 h 67"/>
              <a:gd name="T14" fmla="*/ 2147483647 w 36"/>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67"/>
              <a:gd name="T26" fmla="*/ 36 w 36"/>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67">
                <a:moveTo>
                  <a:pt x="36" y="67"/>
                </a:moveTo>
                <a:lnTo>
                  <a:pt x="36" y="37"/>
                </a:lnTo>
                <a:lnTo>
                  <a:pt x="28" y="0"/>
                </a:lnTo>
                <a:lnTo>
                  <a:pt x="23" y="0"/>
                </a:lnTo>
                <a:lnTo>
                  <a:pt x="0" y="22"/>
                </a:lnTo>
                <a:lnTo>
                  <a:pt x="0" y="59"/>
                </a:lnTo>
                <a:lnTo>
                  <a:pt x="23" y="67"/>
                </a:lnTo>
                <a:lnTo>
                  <a:pt x="36" y="67"/>
                </a:lnTo>
              </a:path>
            </a:pathLst>
          </a:custGeom>
          <a:solidFill>
            <a:srgbClr val="0099FF"/>
          </a:solidFill>
          <a:ln w="3175">
            <a:solidFill>
              <a:srgbClr val="000000"/>
            </a:solidFill>
            <a:round/>
            <a:headEnd/>
            <a:tailEnd/>
          </a:ln>
        </p:spPr>
        <p:txBody>
          <a:bodyPr/>
          <a:lstStyle/>
          <a:p>
            <a:endParaRPr lang="pl-PL"/>
          </a:p>
        </p:txBody>
      </p:sp>
      <p:sp>
        <p:nvSpPr>
          <p:cNvPr id="75" name="Freeform 50"/>
          <p:cNvSpPr>
            <a:spLocks/>
          </p:cNvSpPr>
          <p:nvPr/>
        </p:nvSpPr>
        <p:spPr bwMode="auto">
          <a:xfrm>
            <a:off x="6485028" y="5914981"/>
            <a:ext cx="763335" cy="435460"/>
          </a:xfrm>
          <a:custGeom>
            <a:avLst/>
            <a:gdLst>
              <a:gd name="T0" fmla="*/ 2147483647 w 325"/>
              <a:gd name="T1" fmla="*/ 2147483647 h 186"/>
              <a:gd name="T2" fmla="*/ 2147483647 w 325"/>
              <a:gd name="T3" fmla="*/ 2147483647 h 186"/>
              <a:gd name="T4" fmla="*/ 2147483647 w 325"/>
              <a:gd name="T5" fmla="*/ 2147483647 h 186"/>
              <a:gd name="T6" fmla="*/ 2147483647 w 325"/>
              <a:gd name="T7" fmla="*/ 2147483647 h 186"/>
              <a:gd name="T8" fmla="*/ 2147483647 w 325"/>
              <a:gd name="T9" fmla="*/ 2147483647 h 186"/>
              <a:gd name="T10" fmla="*/ 0 w 325"/>
              <a:gd name="T11" fmla="*/ 2147483647 h 186"/>
              <a:gd name="T12" fmla="*/ 2147483647 w 325"/>
              <a:gd name="T13" fmla="*/ 2147483647 h 186"/>
              <a:gd name="T14" fmla="*/ 2147483647 w 325"/>
              <a:gd name="T15" fmla="*/ 2147483647 h 186"/>
              <a:gd name="T16" fmla="*/ 2147483647 w 325"/>
              <a:gd name="T17" fmla="*/ 2147483647 h 186"/>
              <a:gd name="T18" fmla="*/ 2147483647 w 325"/>
              <a:gd name="T19" fmla="*/ 2147483647 h 186"/>
              <a:gd name="T20" fmla="*/ 2147483647 w 325"/>
              <a:gd name="T21" fmla="*/ 0 h 186"/>
              <a:gd name="T22" fmla="*/ 2147483647 w 325"/>
              <a:gd name="T23" fmla="*/ 2147483647 h 186"/>
              <a:gd name="T24" fmla="*/ 2147483647 w 325"/>
              <a:gd name="T25" fmla="*/ 2147483647 h 186"/>
              <a:gd name="T26" fmla="*/ 2147483647 w 325"/>
              <a:gd name="T27" fmla="*/ 2147483647 h 186"/>
              <a:gd name="T28" fmla="*/ 2147483647 w 325"/>
              <a:gd name="T29" fmla="*/ 2147483647 h 186"/>
              <a:gd name="T30" fmla="*/ 2147483647 w 325"/>
              <a:gd name="T31" fmla="*/ 2147483647 h 186"/>
              <a:gd name="T32" fmla="*/ 2147483647 w 325"/>
              <a:gd name="T33" fmla="*/ 2147483647 h 186"/>
              <a:gd name="T34" fmla="*/ 2147483647 w 325"/>
              <a:gd name="T35" fmla="*/ 2147483647 h 186"/>
              <a:gd name="T36" fmla="*/ 2147483647 w 325"/>
              <a:gd name="T37" fmla="*/ 2147483647 h 186"/>
              <a:gd name="T38" fmla="*/ 2147483647 w 325"/>
              <a:gd name="T39" fmla="*/ 2147483647 h 186"/>
              <a:gd name="T40" fmla="*/ 2147483647 w 325"/>
              <a:gd name="T41" fmla="*/ 2147483647 h 186"/>
              <a:gd name="T42" fmla="*/ 2147483647 w 325"/>
              <a:gd name="T43" fmla="*/ 2147483647 h 186"/>
              <a:gd name="T44" fmla="*/ 2147483647 w 325"/>
              <a:gd name="T45" fmla="*/ 2147483647 h 186"/>
              <a:gd name="T46" fmla="*/ 2147483647 w 325"/>
              <a:gd name="T47" fmla="*/ 2147483647 h 186"/>
              <a:gd name="T48" fmla="*/ 2147483647 w 325"/>
              <a:gd name="T49" fmla="*/ 2147483647 h 186"/>
              <a:gd name="T50" fmla="*/ 2147483647 w 325"/>
              <a:gd name="T51" fmla="*/ 2147483647 h 186"/>
              <a:gd name="T52" fmla="*/ 2147483647 w 325"/>
              <a:gd name="T53" fmla="*/ 2147483647 h 186"/>
              <a:gd name="T54" fmla="*/ 2147483647 w 325"/>
              <a:gd name="T55" fmla="*/ 2147483647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5"/>
              <a:gd name="T85" fmla="*/ 0 h 186"/>
              <a:gd name="T86" fmla="*/ 325 w 325"/>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5" h="186">
                <a:moveTo>
                  <a:pt x="69" y="178"/>
                </a:moveTo>
                <a:lnTo>
                  <a:pt x="52" y="156"/>
                </a:lnTo>
                <a:lnTo>
                  <a:pt x="52" y="119"/>
                </a:lnTo>
                <a:lnTo>
                  <a:pt x="30" y="119"/>
                </a:lnTo>
                <a:lnTo>
                  <a:pt x="8" y="141"/>
                </a:lnTo>
                <a:lnTo>
                  <a:pt x="0" y="111"/>
                </a:lnTo>
                <a:lnTo>
                  <a:pt x="39" y="66"/>
                </a:lnTo>
                <a:lnTo>
                  <a:pt x="69" y="28"/>
                </a:lnTo>
                <a:lnTo>
                  <a:pt x="84" y="7"/>
                </a:lnTo>
                <a:lnTo>
                  <a:pt x="106" y="15"/>
                </a:lnTo>
                <a:lnTo>
                  <a:pt x="128" y="0"/>
                </a:lnTo>
                <a:lnTo>
                  <a:pt x="166" y="7"/>
                </a:lnTo>
                <a:lnTo>
                  <a:pt x="228" y="7"/>
                </a:lnTo>
                <a:lnTo>
                  <a:pt x="266" y="28"/>
                </a:lnTo>
                <a:lnTo>
                  <a:pt x="266" y="66"/>
                </a:lnTo>
                <a:lnTo>
                  <a:pt x="271" y="82"/>
                </a:lnTo>
                <a:lnTo>
                  <a:pt x="310" y="96"/>
                </a:lnTo>
                <a:lnTo>
                  <a:pt x="325" y="96"/>
                </a:lnTo>
                <a:lnTo>
                  <a:pt x="301" y="125"/>
                </a:lnTo>
                <a:lnTo>
                  <a:pt x="301" y="156"/>
                </a:lnTo>
                <a:lnTo>
                  <a:pt x="249" y="141"/>
                </a:lnTo>
                <a:lnTo>
                  <a:pt x="234" y="156"/>
                </a:lnTo>
                <a:lnTo>
                  <a:pt x="220" y="186"/>
                </a:lnTo>
                <a:lnTo>
                  <a:pt x="196" y="171"/>
                </a:lnTo>
                <a:lnTo>
                  <a:pt x="182" y="141"/>
                </a:lnTo>
                <a:lnTo>
                  <a:pt x="152" y="149"/>
                </a:lnTo>
                <a:lnTo>
                  <a:pt x="136" y="178"/>
                </a:lnTo>
                <a:lnTo>
                  <a:pt x="69" y="17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6" name="Freeform 51"/>
          <p:cNvSpPr>
            <a:spLocks/>
          </p:cNvSpPr>
          <p:nvPr/>
        </p:nvSpPr>
        <p:spPr bwMode="auto">
          <a:xfrm>
            <a:off x="6485028" y="5914981"/>
            <a:ext cx="763335" cy="435460"/>
          </a:xfrm>
          <a:custGeom>
            <a:avLst/>
            <a:gdLst>
              <a:gd name="T0" fmla="*/ 2147483647 w 325"/>
              <a:gd name="T1" fmla="*/ 2147483647 h 186"/>
              <a:gd name="T2" fmla="*/ 2147483647 w 325"/>
              <a:gd name="T3" fmla="*/ 2147483647 h 186"/>
              <a:gd name="T4" fmla="*/ 2147483647 w 325"/>
              <a:gd name="T5" fmla="*/ 2147483647 h 186"/>
              <a:gd name="T6" fmla="*/ 2147483647 w 325"/>
              <a:gd name="T7" fmla="*/ 2147483647 h 186"/>
              <a:gd name="T8" fmla="*/ 2147483647 w 325"/>
              <a:gd name="T9" fmla="*/ 2147483647 h 186"/>
              <a:gd name="T10" fmla="*/ 0 w 325"/>
              <a:gd name="T11" fmla="*/ 2147483647 h 186"/>
              <a:gd name="T12" fmla="*/ 2147483647 w 325"/>
              <a:gd name="T13" fmla="*/ 2147483647 h 186"/>
              <a:gd name="T14" fmla="*/ 2147483647 w 325"/>
              <a:gd name="T15" fmla="*/ 2147483647 h 186"/>
              <a:gd name="T16" fmla="*/ 2147483647 w 325"/>
              <a:gd name="T17" fmla="*/ 2147483647 h 186"/>
              <a:gd name="T18" fmla="*/ 2147483647 w 325"/>
              <a:gd name="T19" fmla="*/ 2147483647 h 186"/>
              <a:gd name="T20" fmla="*/ 2147483647 w 325"/>
              <a:gd name="T21" fmla="*/ 0 h 186"/>
              <a:gd name="T22" fmla="*/ 2147483647 w 325"/>
              <a:gd name="T23" fmla="*/ 2147483647 h 186"/>
              <a:gd name="T24" fmla="*/ 2147483647 w 325"/>
              <a:gd name="T25" fmla="*/ 2147483647 h 186"/>
              <a:gd name="T26" fmla="*/ 2147483647 w 325"/>
              <a:gd name="T27" fmla="*/ 2147483647 h 186"/>
              <a:gd name="T28" fmla="*/ 2147483647 w 325"/>
              <a:gd name="T29" fmla="*/ 2147483647 h 186"/>
              <a:gd name="T30" fmla="*/ 2147483647 w 325"/>
              <a:gd name="T31" fmla="*/ 2147483647 h 186"/>
              <a:gd name="T32" fmla="*/ 2147483647 w 325"/>
              <a:gd name="T33" fmla="*/ 2147483647 h 186"/>
              <a:gd name="T34" fmla="*/ 2147483647 w 325"/>
              <a:gd name="T35" fmla="*/ 2147483647 h 186"/>
              <a:gd name="T36" fmla="*/ 2147483647 w 325"/>
              <a:gd name="T37" fmla="*/ 2147483647 h 186"/>
              <a:gd name="T38" fmla="*/ 2147483647 w 325"/>
              <a:gd name="T39" fmla="*/ 2147483647 h 186"/>
              <a:gd name="T40" fmla="*/ 2147483647 w 325"/>
              <a:gd name="T41" fmla="*/ 2147483647 h 186"/>
              <a:gd name="T42" fmla="*/ 2147483647 w 325"/>
              <a:gd name="T43" fmla="*/ 2147483647 h 186"/>
              <a:gd name="T44" fmla="*/ 2147483647 w 325"/>
              <a:gd name="T45" fmla="*/ 2147483647 h 186"/>
              <a:gd name="T46" fmla="*/ 2147483647 w 325"/>
              <a:gd name="T47" fmla="*/ 2147483647 h 186"/>
              <a:gd name="T48" fmla="*/ 2147483647 w 325"/>
              <a:gd name="T49" fmla="*/ 2147483647 h 186"/>
              <a:gd name="T50" fmla="*/ 2147483647 w 325"/>
              <a:gd name="T51" fmla="*/ 2147483647 h 186"/>
              <a:gd name="T52" fmla="*/ 2147483647 w 325"/>
              <a:gd name="T53" fmla="*/ 2147483647 h 186"/>
              <a:gd name="T54" fmla="*/ 2147483647 w 325"/>
              <a:gd name="T55" fmla="*/ 2147483647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5"/>
              <a:gd name="T85" fmla="*/ 0 h 186"/>
              <a:gd name="T86" fmla="*/ 325 w 325"/>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5" h="186">
                <a:moveTo>
                  <a:pt x="69" y="178"/>
                </a:moveTo>
                <a:lnTo>
                  <a:pt x="52" y="156"/>
                </a:lnTo>
                <a:lnTo>
                  <a:pt x="52" y="119"/>
                </a:lnTo>
                <a:lnTo>
                  <a:pt x="30" y="119"/>
                </a:lnTo>
                <a:lnTo>
                  <a:pt x="8" y="141"/>
                </a:lnTo>
                <a:lnTo>
                  <a:pt x="0" y="111"/>
                </a:lnTo>
                <a:lnTo>
                  <a:pt x="39" y="66"/>
                </a:lnTo>
                <a:lnTo>
                  <a:pt x="69" y="28"/>
                </a:lnTo>
                <a:lnTo>
                  <a:pt x="84" y="7"/>
                </a:lnTo>
                <a:lnTo>
                  <a:pt x="106" y="15"/>
                </a:lnTo>
                <a:lnTo>
                  <a:pt x="128" y="0"/>
                </a:lnTo>
                <a:lnTo>
                  <a:pt x="166" y="7"/>
                </a:lnTo>
                <a:lnTo>
                  <a:pt x="228" y="7"/>
                </a:lnTo>
                <a:lnTo>
                  <a:pt x="266" y="28"/>
                </a:lnTo>
                <a:lnTo>
                  <a:pt x="266" y="66"/>
                </a:lnTo>
                <a:lnTo>
                  <a:pt x="271" y="82"/>
                </a:lnTo>
                <a:lnTo>
                  <a:pt x="310" y="96"/>
                </a:lnTo>
                <a:lnTo>
                  <a:pt x="325" y="96"/>
                </a:lnTo>
                <a:lnTo>
                  <a:pt x="301" y="125"/>
                </a:lnTo>
                <a:lnTo>
                  <a:pt x="301" y="156"/>
                </a:lnTo>
                <a:lnTo>
                  <a:pt x="249" y="141"/>
                </a:lnTo>
                <a:lnTo>
                  <a:pt x="234" y="156"/>
                </a:lnTo>
                <a:lnTo>
                  <a:pt x="220" y="186"/>
                </a:lnTo>
                <a:lnTo>
                  <a:pt x="196" y="171"/>
                </a:lnTo>
                <a:lnTo>
                  <a:pt x="182" y="141"/>
                </a:lnTo>
                <a:lnTo>
                  <a:pt x="152" y="149"/>
                </a:lnTo>
                <a:lnTo>
                  <a:pt x="136" y="178"/>
                </a:lnTo>
                <a:lnTo>
                  <a:pt x="69" y="178"/>
                </a:lnTo>
              </a:path>
            </a:pathLst>
          </a:custGeom>
          <a:solidFill>
            <a:srgbClr val="0099FF"/>
          </a:solidFill>
          <a:ln w="3175">
            <a:solidFill>
              <a:srgbClr val="000000"/>
            </a:solidFill>
            <a:round/>
            <a:headEnd/>
            <a:tailEnd/>
          </a:ln>
        </p:spPr>
        <p:txBody>
          <a:bodyPr/>
          <a:lstStyle/>
          <a:p>
            <a:endParaRPr lang="pl-PL"/>
          </a:p>
        </p:txBody>
      </p:sp>
      <p:sp>
        <p:nvSpPr>
          <p:cNvPr id="77" name="Freeform 52"/>
          <p:cNvSpPr>
            <a:spLocks/>
          </p:cNvSpPr>
          <p:nvPr/>
        </p:nvSpPr>
        <p:spPr bwMode="auto">
          <a:xfrm>
            <a:off x="7110041" y="5979021"/>
            <a:ext cx="51230" cy="128077"/>
          </a:xfrm>
          <a:custGeom>
            <a:avLst/>
            <a:gdLst>
              <a:gd name="T0" fmla="*/ 2147483647 w 22"/>
              <a:gd name="T1" fmla="*/ 2147483647 h 54"/>
              <a:gd name="T2" fmla="*/ 2147483647 w 22"/>
              <a:gd name="T3" fmla="*/ 2147483647 h 54"/>
              <a:gd name="T4" fmla="*/ 0 w 22"/>
              <a:gd name="T5" fmla="*/ 0 h 54"/>
              <a:gd name="T6" fmla="*/ 0 w 22"/>
              <a:gd name="T7" fmla="*/ 2147483647 h 54"/>
              <a:gd name="T8" fmla="*/ 2147483647 w 22"/>
              <a:gd name="T9" fmla="*/ 2147483647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5" y="54"/>
                </a:moveTo>
                <a:lnTo>
                  <a:pt x="22" y="30"/>
                </a:lnTo>
                <a:lnTo>
                  <a:pt x="0" y="0"/>
                </a:lnTo>
                <a:lnTo>
                  <a:pt x="0" y="38"/>
                </a:lnTo>
                <a:lnTo>
                  <a:pt x="5" y="54"/>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8" name="Freeform 53"/>
          <p:cNvSpPr>
            <a:spLocks/>
          </p:cNvSpPr>
          <p:nvPr/>
        </p:nvSpPr>
        <p:spPr bwMode="auto">
          <a:xfrm>
            <a:off x="7110041" y="5979021"/>
            <a:ext cx="51230" cy="128077"/>
          </a:xfrm>
          <a:custGeom>
            <a:avLst/>
            <a:gdLst>
              <a:gd name="T0" fmla="*/ 2147483647 w 22"/>
              <a:gd name="T1" fmla="*/ 2147483647 h 54"/>
              <a:gd name="T2" fmla="*/ 2147483647 w 22"/>
              <a:gd name="T3" fmla="*/ 2147483647 h 54"/>
              <a:gd name="T4" fmla="*/ 0 w 22"/>
              <a:gd name="T5" fmla="*/ 0 h 54"/>
              <a:gd name="T6" fmla="*/ 0 w 22"/>
              <a:gd name="T7" fmla="*/ 2147483647 h 54"/>
              <a:gd name="T8" fmla="*/ 2147483647 w 22"/>
              <a:gd name="T9" fmla="*/ 2147483647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5" y="54"/>
                </a:moveTo>
                <a:lnTo>
                  <a:pt x="22" y="30"/>
                </a:lnTo>
                <a:lnTo>
                  <a:pt x="0" y="0"/>
                </a:lnTo>
                <a:lnTo>
                  <a:pt x="0" y="38"/>
                </a:lnTo>
                <a:lnTo>
                  <a:pt x="5" y="54"/>
                </a:lnTo>
              </a:path>
            </a:pathLst>
          </a:custGeom>
          <a:solidFill>
            <a:srgbClr val="0000CC"/>
          </a:solidFill>
          <a:ln w="3175">
            <a:solidFill>
              <a:srgbClr val="000000"/>
            </a:solidFill>
            <a:round/>
            <a:headEnd/>
            <a:tailEnd/>
          </a:ln>
        </p:spPr>
        <p:txBody>
          <a:bodyPr/>
          <a:lstStyle/>
          <a:p>
            <a:endParaRPr lang="pl-PL"/>
          </a:p>
        </p:txBody>
      </p:sp>
      <p:sp>
        <p:nvSpPr>
          <p:cNvPr id="79" name="Freeform 54"/>
          <p:cNvSpPr>
            <a:spLocks/>
          </p:cNvSpPr>
          <p:nvPr/>
        </p:nvSpPr>
        <p:spPr bwMode="auto">
          <a:xfrm>
            <a:off x="7922045" y="4183392"/>
            <a:ext cx="1554845" cy="1378100"/>
          </a:xfrm>
          <a:custGeom>
            <a:avLst/>
            <a:gdLst>
              <a:gd name="T0" fmla="*/ 2147483647 w 663"/>
              <a:gd name="T1" fmla="*/ 2147483647 h 588"/>
              <a:gd name="T2" fmla="*/ 2147483647 w 663"/>
              <a:gd name="T3" fmla="*/ 2147483647 h 588"/>
              <a:gd name="T4" fmla="*/ 2147483647 w 663"/>
              <a:gd name="T5" fmla="*/ 2147483647 h 588"/>
              <a:gd name="T6" fmla="*/ 2147483647 w 663"/>
              <a:gd name="T7" fmla="*/ 2147483647 h 588"/>
              <a:gd name="T8" fmla="*/ 2147483647 w 663"/>
              <a:gd name="T9" fmla="*/ 2147483647 h 588"/>
              <a:gd name="T10" fmla="*/ 2147483647 w 663"/>
              <a:gd name="T11" fmla="*/ 2147483647 h 588"/>
              <a:gd name="T12" fmla="*/ 2147483647 w 663"/>
              <a:gd name="T13" fmla="*/ 2147483647 h 588"/>
              <a:gd name="T14" fmla="*/ 2147483647 w 663"/>
              <a:gd name="T15" fmla="*/ 2147483647 h 588"/>
              <a:gd name="T16" fmla="*/ 2147483647 w 663"/>
              <a:gd name="T17" fmla="*/ 2147483647 h 588"/>
              <a:gd name="T18" fmla="*/ 2147483647 w 663"/>
              <a:gd name="T19" fmla="*/ 2147483647 h 588"/>
              <a:gd name="T20" fmla="*/ 2147483647 w 663"/>
              <a:gd name="T21" fmla="*/ 2147483647 h 588"/>
              <a:gd name="T22" fmla="*/ 2147483647 w 663"/>
              <a:gd name="T23" fmla="*/ 2147483647 h 588"/>
              <a:gd name="T24" fmla="*/ 2147483647 w 663"/>
              <a:gd name="T25" fmla="*/ 2147483647 h 588"/>
              <a:gd name="T26" fmla="*/ 2147483647 w 663"/>
              <a:gd name="T27" fmla="*/ 2147483647 h 588"/>
              <a:gd name="T28" fmla="*/ 2147483647 w 663"/>
              <a:gd name="T29" fmla="*/ 2147483647 h 588"/>
              <a:gd name="T30" fmla="*/ 2147483647 w 663"/>
              <a:gd name="T31" fmla="*/ 0 h 588"/>
              <a:gd name="T32" fmla="*/ 2147483647 w 663"/>
              <a:gd name="T33" fmla="*/ 2147483647 h 588"/>
              <a:gd name="T34" fmla="*/ 2147483647 w 663"/>
              <a:gd name="T35" fmla="*/ 2147483647 h 588"/>
              <a:gd name="T36" fmla="*/ 2147483647 w 663"/>
              <a:gd name="T37" fmla="*/ 2147483647 h 588"/>
              <a:gd name="T38" fmla="*/ 2147483647 w 663"/>
              <a:gd name="T39" fmla="*/ 2147483647 h 588"/>
              <a:gd name="T40" fmla="*/ 0 w 663"/>
              <a:gd name="T41" fmla="*/ 2147483647 h 588"/>
              <a:gd name="T42" fmla="*/ 2147483647 w 663"/>
              <a:gd name="T43" fmla="*/ 2147483647 h 588"/>
              <a:gd name="T44" fmla="*/ 2147483647 w 663"/>
              <a:gd name="T45" fmla="*/ 2147483647 h 588"/>
              <a:gd name="T46" fmla="*/ 0 w 663"/>
              <a:gd name="T47" fmla="*/ 2147483647 h 588"/>
              <a:gd name="T48" fmla="*/ 2147483647 w 663"/>
              <a:gd name="T49" fmla="*/ 2147483647 h 588"/>
              <a:gd name="T50" fmla="*/ 2147483647 w 663"/>
              <a:gd name="T51" fmla="*/ 2147483647 h 588"/>
              <a:gd name="T52" fmla="*/ 2147483647 w 663"/>
              <a:gd name="T53" fmla="*/ 2147483647 h 588"/>
              <a:gd name="T54" fmla="*/ 2147483647 w 663"/>
              <a:gd name="T55" fmla="*/ 2147483647 h 588"/>
              <a:gd name="T56" fmla="*/ 2147483647 w 663"/>
              <a:gd name="T57" fmla="*/ 2147483647 h 588"/>
              <a:gd name="T58" fmla="*/ 2147483647 w 663"/>
              <a:gd name="T59" fmla="*/ 2147483647 h 588"/>
              <a:gd name="T60" fmla="*/ 2147483647 w 663"/>
              <a:gd name="T61" fmla="*/ 2147483647 h 588"/>
              <a:gd name="T62" fmla="*/ 2147483647 w 663"/>
              <a:gd name="T63" fmla="*/ 2147483647 h 588"/>
              <a:gd name="T64" fmla="*/ 2147483647 w 663"/>
              <a:gd name="T65" fmla="*/ 2147483647 h 588"/>
              <a:gd name="T66" fmla="*/ 2147483647 w 663"/>
              <a:gd name="T67" fmla="*/ 2147483647 h 588"/>
              <a:gd name="T68" fmla="*/ 2147483647 w 663"/>
              <a:gd name="T69" fmla="*/ 2147483647 h 588"/>
              <a:gd name="T70" fmla="*/ 2147483647 w 663"/>
              <a:gd name="T71" fmla="*/ 2147483647 h 588"/>
              <a:gd name="T72" fmla="*/ 2147483647 w 663"/>
              <a:gd name="T73" fmla="*/ 2147483647 h 588"/>
              <a:gd name="T74" fmla="*/ 2147483647 w 663"/>
              <a:gd name="T75" fmla="*/ 2147483647 h 588"/>
              <a:gd name="T76" fmla="*/ 2147483647 w 663"/>
              <a:gd name="T77" fmla="*/ 2147483647 h 588"/>
              <a:gd name="T78" fmla="*/ 2147483647 w 663"/>
              <a:gd name="T79" fmla="*/ 2147483647 h 588"/>
              <a:gd name="T80" fmla="*/ 2147483647 w 663"/>
              <a:gd name="T81" fmla="*/ 2147483647 h 588"/>
              <a:gd name="T82" fmla="*/ 2147483647 w 663"/>
              <a:gd name="T83" fmla="*/ 2147483647 h 588"/>
              <a:gd name="T84" fmla="*/ 2147483647 w 663"/>
              <a:gd name="T85" fmla="*/ 2147483647 h 588"/>
              <a:gd name="T86" fmla="*/ 2147483647 w 663"/>
              <a:gd name="T87" fmla="*/ 2147483647 h 588"/>
              <a:gd name="T88" fmla="*/ 2147483647 w 663"/>
              <a:gd name="T89" fmla="*/ 2147483647 h 588"/>
              <a:gd name="T90" fmla="*/ 2147483647 w 663"/>
              <a:gd name="T91" fmla="*/ 2147483647 h 588"/>
              <a:gd name="T92" fmla="*/ 2147483647 w 663"/>
              <a:gd name="T93" fmla="*/ 2147483647 h 588"/>
              <a:gd name="T94" fmla="*/ 2147483647 w 663"/>
              <a:gd name="T95" fmla="*/ 2147483647 h 588"/>
              <a:gd name="T96" fmla="*/ 2147483647 w 663"/>
              <a:gd name="T97" fmla="*/ 2147483647 h 588"/>
              <a:gd name="T98" fmla="*/ 2147483647 w 663"/>
              <a:gd name="T99" fmla="*/ 2147483647 h 588"/>
              <a:gd name="T100" fmla="*/ 2147483647 w 663"/>
              <a:gd name="T101" fmla="*/ 2147483647 h 588"/>
              <a:gd name="T102" fmla="*/ 2147483647 w 663"/>
              <a:gd name="T103" fmla="*/ 2147483647 h 588"/>
              <a:gd name="T104" fmla="*/ 2147483647 w 663"/>
              <a:gd name="T105" fmla="*/ 2147483647 h 5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3"/>
              <a:gd name="T160" fmla="*/ 0 h 588"/>
              <a:gd name="T161" fmla="*/ 663 w 663"/>
              <a:gd name="T162" fmla="*/ 588 h 5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3" h="588">
                <a:moveTo>
                  <a:pt x="626" y="337"/>
                </a:moveTo>
                <a:lnTo>
                  <a:pt x="609" y="313"/>
                </a:lnTo>
                <a:lnTo>
                  <a:pt x="609" y="283"/>
                </a:lnTo>
                <a:lnTo>
                  <a:pt x="587" y="254"/>
                </a:lnTo>
                <a:lnTo>
                  <a:pt x="609" y="217"/>
                </a:lnTo>
                <a:lnTo>
                  <a:pt x="617" y="172"/>
                </a:lnTo>
                <a:lnTo>
                  <a:pt x="587" y="83"/>
                </a:lnTo>
                <a:lnTo>
                  <a:pt x="579" y="61"/>
                </a:lnTo>
                <a:lnTo>
                  <a:pt x="550" y="32"/>
                </a:lnTo>
                <a:lnTo>
                  <a:pt x="533" y="25"/>
                </a:lnTo>
                <a:lnTo>
                  <a:pt x="481" y="38"/>
                </a:lnTo>
                <a:lnTo>
                  <a:pt x="422" y="46"/>
                </a:lnTo>
                <a:lnTo>
                  <a:pt x="338" y="38"/>
                </a:lnTo>
                <a:lnTo>
                  <a:pt x="316" y="53"/>
                </a:lnTo>
                <a:lnTo>
                  <a:pt x="279" y="53"/>
                </a:lnTo>
                <a:lnTo>
                  <a:pt x="254" y="0"/>
                </a:lnTo>
                <a:lnTo>
                  <a:pt x="210" y="16"/>
                </a:lnTo>
                <a:lnTo>
                  <a:pt x="156" y="32"/>
                </a:lnTo>
                <a:lnTo>
                  <a:pt x="119" y="67"/>
                </a:lnTo>
                <a:lnTo>
                  <a:pt x="67" y="75"/>
                </a:lnTo>
                <a:lnTo>
                  <a:pt x="0" y="121"/>
                </a:lnTo>
                <a:lnTo>
                  <a:pt x="5" y="149"/>
                </a:lnTo>
                <a:lnTo>
                  <a:pt x="5" y="179"/>
                </a:lnTo>
                <a:lnTo>
                  <a:pt x="0" y="209"/>
                </a:lnTo>
                <a:lnTo>
                  <a:pt x="13" y="232"/>
                </a:lnTo>
                <a:lnTo>
                  <a:pt x="21" y="345"/>
                </a:lnTo>
                <a:lnTo>
                  <a:pt x="37" y="366"/>
                </a:lnTo>
                <a:lnTo>
                  <a:pt x="43" y="395"/>
                </a:lnTo>
                <a:lnTo>
                  <a:pt x="37" y="425"/>
                </a:lnTo>
                <a:lnTo>
                  <a:pt x="59" y="409"/>
                </a:lnTo>
                <a:lnTo>
                  <a:pt x="81" y="433"/>
                </a:lnTo>
                <a:lnTo>
                  <a:pt x="105" y="433"/>
                </a:lnTo>
                <a:lnTo>
                  <a:pt x="127" y="448"/>
                </a:lnTo>
                <a:lnTo>
                  <a:pt x="151" y="484"/>
                </a:lnTo>
                <a:lnTo>
                  <a:pt x="173" y="499"/>
                </a:lnTo>
                <a:lnTo>
                  <a:pt x="180" y="470"/>
                </a:lnTo>
                <a:lnTo>
                  <a:pt x="225" y="484"/>
                </a:lnTo>
                <a:lnTo>
                  <a:pt x="249" y="514"/>
                </a:lnTo>
                <a:lnTo>
                  <a:pt x="316" y="559"/>
                </a:lnTo>
                <a:lnTo>
                  <a:pt x="330" y="567"/>
                </a:lnTo>
                <a:lnTo>
                  <a:pt x="360" y="553"/>
                </a:lnTo>
                <a:lnTo>
                  <a:pt x="406" y="588"/>
                </a:lnTo>
                <a:lnTo>
                  <a:pt x="428" y="567"/>
                </a:lnTo>
                <a:lnTo>
                  <a:pt x="474" y="567"/>
                </a:lnTo>
                <a:lnTo>
                  <a:pt x="498" y="553"/>
                </a:lnTo>
                <a:lnTo>
                  <a:pt x="533" y="559"/>
                </a:lnTo>
                <a:lnTo>
                  <a:pt x="557" y="582"/>
                </a:lnTo>
                <a:lnTo>
                  <a:pt x="572" y="582"/>
                </a:lnTo>
                <a:lnTo>
                  <a:pt x="596" y="521"/>
                </a:lnTo>
                <a:lnTo>
                  <a:pt x="617" y="470"/>
                </a:lnTo>
                <a:lnTo>
                  <a:pt x="663" y="433"/>
                </a:lnTo>
                <a:lnTo>
                  <a:pt x="655" y="395"/>
                </a:lnTo>
                <a:lnTo>
                  <a:pt x="626" y="33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0" name="Freeform 55"/>
          <p:cNvSpPr>
            <a:spLocks/>
          </p:cNvSpPr>
          <p:nvPr/>
        </p:nvSpPr>
        <p:spPr bwMode="auto">
          <a:xfrm>
            <a:off x="7760668" y="6155765"/>
            <a:ext cx="514867" cy="384229"/>
          </a:xfrm>
          <a:custGeom>
            <a:avLst/>
            <a:gdLst>
              <a:gd name="T0" fmla="*/ 0 w 220"/>
              <a:gd name="T1" fmla="*/ 2147483647 h 164"/>
              <a:gd name="T2" fmla="*/ 2147483647 w 220"/>
              <a:gd name="T3" fmla="*/ 2147483647 h 164"/>
              <a:gd name="T4" fmla="*/ 2147483647 w 220"/>
              <a:gd name="T5" fmla="*/ 2147483647 h 164"/>
              <a:gd name="T6" fmla="*/ 2147483647 w 220"/>
              <a:gd name="T7" fmla="*/ 2147483647 h 164"/>
              <a:gd name="T8" fmla="*/ 2147483647 w 220"/>
              <a:gd name="T9" fmla="*/ 2147483647 h 164"/>
              <a:gd name="T10" fmla="*/ 2147483647 w 220"/>
              <a:gd name="T11" fmla="*/ 2147483647 h 164"/>
              <a:gd name="T12" fmla="*/ 2147483647 w 220"/>
              <a:gd name="T13" fmla="*/ 2147483647 h 164"/>
              <a:gd name="T14" fmla="*/ 2147483647 w 220"/>
              <a:gd name="T15" fmla="*/ 2147483647 h 164"/>
              <a:gd name="T16" fmla="*/ 2147483647 w 220"/>
              <a:gd name="T17" fmla="*/ 2147483647 h 164"/>
              <a:gd name="T18" fmla="*/ 2147483647 w 220"/>
              <a:gd name="T19" fmla="*/ 2147483647 h 164"/>
              <a:gd name="T20" fmla="*/ 2147483647 w 220"/>
              <a:gd name="T21" fmla="*/ 2147483647 h 164"/>
              <a:gd name="T22" fmla="*/ 2147483647 w 220"/>
              <a:gd name="T23" fmla="*/ 2147483647 h 164"/>
              <a:gd name="T24" fmla="*/ 2147483647 w 220"/>
              <a:gd name="T25" fmla="*/ 0 h 164"/>
              <a:gd name="T26" fmla="*/ 2147483647 w 220"/>
              <a:gd name="T27" fmla="*/ 2147483647 h 164"/>
              <a:gd name="T28" fmla="*/ 2147483647 w 220"/>
              <a:gd name="T29" fmla="*/ 2147483647 h 164"/>
              <a:gd name="T30" fmla="*/ 2147483647 w 220"/>
              <a:gd name="T31" fmla="*/ 2147483647 h 164"/>
              <a:gd name="T32" fmla="*/ 2147483647 w 220"/>
              <a:gd name="T33" fmla="*/ 2147483647 h 164"/>
              <a:gd name="T34" fmla="*/ 2147483647 w 220"/>
              <a:gd name="T35" fmla="*/ 2147483647 h 164"/>
              <a:gd name="T36" fmla="*/ 2147483647 w 220"/>
              <a:gd name="T37" fmla="*/ 2147483647 h 164"/>
              <a:gd name="T38" fmla="*/ 2147483647 w 220"/>
              <a:gd name="T39" fmla="*/ 2147483647 h 164"/>
              <a:gd name="T40" fmla="*/ 0 w 220"/>
              <a:gd name="T41" fmla="*/ 2147483647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64"/>
              <a:gd name="T65" fmla="*/ 220 w 220"/>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64">
                <a:moveTo>
                  <a:pt x="0" y="158"/>
                </a:moveTo>
                <a:lnTo>
                  <a:pt x="23" y="149"/>
                </a:lnTo>
                <a:lnTo>
                  <a:pt x="23" y="142"/>
                </a:lnTo>
                <a:lnTo>
                  <a:pt x="39" y="134"/>
                </a:lnTo>
                <a:lnTo>
                  <a:pt x="23" y="121"/>
                </a:lnTo>
                <a:lnTo>
                  <a:pt x="15" y="83"/>
                </a:lnTo>
                <a:lnTo>
                  <a:pt x="15" y="53"/>
                </a:lnTo>
                <a:lnTo>
                  <a:pt x="23" y="46"/>
                </a:lnTo>
                <a:lnTo>
                  <a:pt x="74" y="53"/>
                </a:lnTo>
                <a:lnTo>
                  <a:pt x="128" y="22"/>
                </a:lnTo>
                <a:lnTo>
                  <a:pt x="150" y="22"/>
                </a:lnTo>
                <a:lnTo>
                  <a:pt x="174" y="16"/>
                </a:lnTo>
                <a:lnTo>
                  <a:pt x="204" y="0"/>
                </a:lnTo>
                <a:lnTo>
                  <a:pt x="220" y="16"/>
                </a:lnTo>
                <a:lnTo>
                  <a:pt x="204" y="22"/>
                </a:lnTo>
                <a:lnTo>
                  <a:pt x="204" y="38"/>
                </a:lnTo>
                <a:lnTo>
                  <a:pt x="150" y="61"/>
                </a:lnTo>
                <a:lnTo>
                  <a:pt x="128" y="149"/>
                </a:lnTo>
                <a:lnTo>
                  <a:pt x="74" y="134"/>
                </a:lnTo>
                <a:lnTo>
                  <a:pt x="23" y="164"/>
                </a:lnTo>
                <a:lnTo>
                  <a:pt x="0" y="15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1" name="Freeform 56"/>
          <p:cNvSpPr>
            <a:spLocks/>
          </p:cNvSpPr>
          <p:nvPr/>
        </p:nvSpPr>
        <p:spPr bwMode="auto">
          <a:xfrm>
            <a:off x="7760668" y="6155765"/>
            <a:ext cx="514867" cy="384229"/>
          </a:xfrm>
          <a:custGeom>
            <a:avLst/>
            <a:gdLst>
              <a:gd name="T0" fmla="*/ 0 w 220"/>
              <a:gd name="T1" fmla="*/ 2147483647 h 164"/>
              <a:gd name="T2" fmla="*/ 2147483647 w 220"/>
              <a:gd name="T3" fmla="*/ 2147483647 h 164"/>
              <a:gd name="T4" fmla="*/ 2147483647 w 220"/>
              <a:gd name="T5" fmla="*/ 2147483647 h 164"/>
              <a:gd name="T6" fmla="*/ 2147483647 w 220"/>
              <a:gd name="T7" fmla="*/ 2147483647 h 164"/>
              <a:gd name="T8" fmla="*/ 2147483647 w 220"/>
              <a:gd name="T9" fmla="*/ 2147483647 h 164"/>
              <a:gd name="T10" fmla="*/ 2147483647 w 220"/>
              <a:gd name="T11" fmla="*/ 2147483647 h 164"/>
              <a:gd name="T12" fmla="*/ 2147483647 w 220"/>
              <a:gd name="T13" fmla="*/ 2147483647 h 164"/>
              <a:gd name="T14" fmla="*/ 2147483647 w 220"/>
              <a:gd name="T15" fmla="*/ 2147483647 h 164"/>
              <a:gd name="T16" fmla="*/ 2147483647 w 220"/>
              <a:gd name="T17" fmla="*/ 2147483647 h 164"/>
              <a:gd name="T18" fmla="*/ 2147483647 w 220"/>
              <a:gd name="T19" fmla="*/ 2147483647 h 164"/>
              <a:gd name="T20" fmla="*/ 2147483647 w 220"/>
              <a:gd name="T21" fmla="*/ 2147483647 h 164"/>
              <a:gd name="T22" fmla="*/ 2147483647 w 220"/>
              <a:gd name="T23" fmla="*/ 2147483647 h 164"/>
              <a:gd name="T24" fmla="*/ 2147483647 w 220"/>
              <a:gd name="T25" fmla="*/ 0 h 164"/>
              <a:gd name="T26" fmla="*/ 2147483647 w 220"/>
              <a:gd name="T27" fmla="*/ 2147483647 h 164"/>
              <a:gd name="T28" fmla="*/ 2147483647 w 220"/>
              <a:gd name="T29" fmla="*/ 2147483647 h 164"/>
              <a:gd name="T30" fmla="*/ 2147483647 w 220"/>
              <a:gd name="T31" fmla="*/ 2147483647 h 164"/>
              <a:gd name="T32" fmla="*/ 2147483647 w 220"/>
              <a:gd name="T33" fmla="*/ 2147483647 h 164"/>
              <a:gd name="T34" fmla="*/ 2147483647 w 220"/>
              <a:gd name="T35" fmla="*/ 2147483647 h 164"/>
              <a:gd name="T36" fmla="*/ 2147483647 w 220"/>
              <a:gd name="T37" fmla="*/ 2147483647 h 164"/>
              <a:gd name="T38" fmla="*/ 2147483647 w 220"/>
              <a:gd name="T39" fmla="*/ 2147483647 h 164"/>
              <a:gd name="T40" fmla="*/ 0 w 220"/>
              <a:gd name="T41" fmla="*/ 2147483647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64"/>
              <a:gd name="T65" fmla="*/ 220 w 220"/>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64">
                <a:moveTo>
                  <a:pt x="0" y="158"/>
                </a:moveTo>
                <a:lnTo>
                  <a:pt x="23" y="149"/>
                </a:lnTo>
                <a:lnTo>
                  <a:pt x="23" y="142"/>
                </a:lnTo>
                <a:lnTo>
                  <a:pt x="39" y="134"/>
                </a:lnTo>
                <a:lnTo>
                  <a:pt x="23" y="121"/>
                </a:lnTo>
                <a:lnTo>
                  <a:pt x="15" y="83"/>
                </a:lnTo>
                <a:lnTo>
                  <a:pt x="15" y="53"/>
                </a:lnTo>
                <a:lnTo>
                  <a:pt x="23" y="46"/>
                </a:lnTo>
                <a:lnTo>
                  <a:pt x="74" y="53"/>
                </a:lnTo>
                <a:lnTo>
                  <a:pt x="128" y="22"/>
                </a:lnTo>
                <a:lnTo>
                  <a:pt x="150" y="22"/>
                </a:lnTo>
                <a:lnTo>
                  <a:pt x="174" y="16"/>
                </a:lnTo>
                <a:lnTo>
                  <a:pt x="204" y="0"/>
                </a:lnTo>
                <a:lnTo>
                  <a:pt x="220" y="16"/>
                </a:lnTo>
                <a:lnTo>
                  <a:pt x="204" y="22"/>
                </a:lnTo>
                <a:lnTo>
                  <a:pt x="204" y="38"/>
                </a:lnTo>
                <a:lnTo>
                  <a:pt x="150" y="61"/>
                </a:lnTo>
                <a:lnTo>
                  <a:pt x="128" y="149"/>
                </a:lnTo>
                <a:lnTo>
                  <a:pt x="74" y="134"/>
                </a:lnTo>
                <a:lnTo>
                  <a:pt x="23" y="164"/>
                </a:lnTo>
                <a:lnTo>
                  <a:pt x="0" y="158"/>
                </a:lnTo>
              </a:path>
            </a:pathLst>
          </a:custGeom>
          <a:solidFill>
            <a:srgbClr val="0099FF"/>
          </a:solidFill>
          <a:ln w="3175">
            <a:solidFill>
              <a:srgbClr val="000000"/>
            </a:solidFill>
            <a:round/>
            <a:headEnd/>
            <a:tailEnd/>
          </a:ln>
        </p:spPr>
        <p:txBody>
          <a:bodyPr/>
          <a:lstStyle/>
          <a:p>
            <a:endParaRPr lang="pl-PL"/>
          </a:p>
        </p:txBody>
      </p:sp>
      <p:sp>
        <p:nvSpPr>
          <p:cNvPr id="82" name="Freeform 59"/>
          <p:cNvSpPr>
            <a:spLocks/>
          </p:cNvSpPr>
          <p:nvPr/>
        </p:nvSpPr>
        <p:spPr bwMode="auto">
          <a:xfrm>
            <a:off x="7110041" y="5648584"/>
            <a:ext cx="1288449" cy="630135"/>
          </a:xfrm>
          <a:custGeom>
            <a:avLst/>
            <a:gdLst>
              <a:gd name="T0" fmla="*/ 0 w 550"/>
              <a:gd name="T1" fmla="*/ 2147483647 h 269"/>
              <a:gd name="T2" fmla="*/ 2147483647 w 550"/>
              <a:gd name="T3" fmla="*/ 2147483647 h 269"/>
              <a:gd name="T4" fmla="*/ 2147483647 w 550"/>
              <a:gd name="T5" fmla="*/ 2147483647 h 269"/>
              <a:gd name="T6" fmla="*/ 2147483647 w 550"/>
              <a:gd name="T7" fmla="*/ 2147483647 h 269"/>
              <a:gd name="T8" fmla="*/ 2147483647 w 550"/>
              <a:gd name="T9" fmla="*/ 2147483647 h 269"/>
              <a:gd name="T10" fmla="*/ 2147483647 w 550"/>
              <a:gd name="T11" fmla="*/ 2147483647 h 269"/>
              <a:gd name="T12" fmla="*/ 2147483647 w 550"/>
              <a:gd name="T13" fmla="*/ 2147483647 h 269"/>
              <a:gd name="T14" fmla="*/ 2147483647 w 550"/>
              <a:gd name="T15" fmla="*/ 2147483647 h 269"/>
              <a:gd name="T16" fmla="*/ 2147483647 w 550"/>
              <a:gd name="T17" fmla="*/ 2147483647 h 269"/>
              <a:gd name="T18" fmla="*/ 2147483647 w 550"/>
              <a:gd name="T19" fmla="*/ 2147483647 h 269"/>
              <a:gd name="T20" fmla="*/ 2147483647 w 550"/>
              <a:gd name="T21" fmla="*/ 2147483647 h 269"/>
              <a:gd name="T22" fmla="*/ 2147483647 w 550"/>
              <a:gd name="T23" fmla="*/ 2147483647 h 269"/>
              <a:gd name="T24" fmla="*/ 2147483647 w 550"/>
              <a:gd name="T25" fmla="*/ 2147483647 h 269"/>
              <a:gd name="T26" fmla="*/ 2147483647 w 550"/>
              <a:gd name="T27" fmla="*/ 2147483647 h 269"/>
              <a:gd name="T28" fmla="*/ 2147483647 w 550"/>
              <a:gd name="T29" fmla="*/ 2147483647 h 269"/>
              <a:gd name="T30" fmla="*/ 2147483647 w 550"/>
              <a:gd name="T31" fmla="*/ 2147483647 h 269"/>
              <a:gd name="T32" fmla="*/ 2147483647 w 550"/>
              <a:gd name="T33" fmla="*/ 2147483647 h 269"/>
              <a:gd name="T34" fmla="*/ 2147483647 w 550"/>
              <a:gd name="T35" fmla="*/ 2147483647 h 269"/>
              <a:gd name="T36" fmla="*/ 2147483647 w 550"/>
              <a:gd name="T37" fmla="*/ 2147483647 h 269"/>
              <a:gd name="T38" fmla="*/ 2147483647 w 550"/>
              <a:gd name="T39" fmla="*/ 2147483647 h 269"/>
              <a:gd name="T40" fmla="*/ 2147483647 w 550"/>
              <a:gd name="T41" fmla="*/ 2147483647 h 269"/>
              <a:gd name="T42" fmla="*/ 2147483647 w 550"/>
              <a:gd name="T43" fmla="*/ 2147483647 h 269"/>
              <a:gd name="T44" fmla="*/ 2147483647 w 550"/>
              <a:gd name="T45" fmla="*/ 2147483647 h 269"/>
              <a:gd name="T46" fmla="*/ 2147483647 w 550"/>
              <a:gd name="T47" fmla="*/ 2147483647 h 269"/>
              <a:gd name="T48" fmla="*/ 2147483647 w 550"/>
              <a:gd name="T49" fmla="*/ 2147483647 h 269"/>
              <a:gd name="T50" fmla="*/ 2147483647 w 550"/>
              <a:gd name="T51" fmla="*/ 0 h 269"/>
              <a:gd name="T52" fmla="*/ 2147483647 w 550"/>
              <a:gd name="T53" fmla="*/ 2147483647 h 269"/>
              <a:gd name="T54" fmla="*/ 2147483647 w 550"/>
              <a:gd name="T55" fmla="*/ 2147483647 h 269"/>
              <a:gd name="T56" fmla="*/ 2147483647 w 550"/>
              <a:gd name="T57" fmla="*/ 2147483647 h 269"/>
              <a:gd name="T58" fmla="*/ 2147483647 w 550"/>
              <a:gd name="T59" fmla="*/ 2147483647 h 269"/>
              <a:gd name="T60" fmla="*/ 2147483647 w 550"/>
              <a:gd name="T61" fmla="*/ 2147483647 h 269"/>
              <a:gd name="T62" fmla="*/ 2147483647 w 550"/>
              <a:gd name="T63" fmla="*/ 2147483647 h 269"/>
              <a:gd name="T64" fmla="*/ 2147483647 w 550"/>
              <a:gd name="T65" fmla="*/ 2147483647 h 269"/>
              <a:gd name="T66" fmla="*/ 2147483647 w 550"/>
              <a:gd name="T67" fmla="*/ 2147483647 h 269"/>
              <a:gd name="T68" fmla="*/ 2147483647 w 550"/>
              <a:gd name="T69" fmla="*/ 2147483647 h 269"/>
              <a:gd name="T70" fmla="*/ 2147483647 w 550"/>
              <a:gd name="T71" fmla="*/ 2147483647 h 269"/>
              <a:gd name="T72" fmla="*/ 2147483647 w 550"/>
              <a:gd name="T73" fmla="*/ 2147483647 h 269"/>
              <a:gd name="T74" fmla="*/ 2147483647 w 550"/>
              <a:gd name="T75" fmla="*/ 2147483647 h 269"/>
              <a:gd name="T76" fmla="*/ 2147483647 w 550"/>
              <a:gd name="T77" fmla="*/ 2147483647 h 269"/>
              <a:gd name="T78" fmla="*/ 0 w 550"/>
              <a:gd name="T79" fmla="*/ 2147483647 h 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0"/>
              <a:gd name="T121" fmla="*/ 0 h 269"/>
              <a:gd name="T122" fmla="*/ 550 w 550"/>
              <a:gd name="T123" fmla="*/ 269 h 2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0" h="269">
                <a:moveTo>
                  <a:pt x="0" y="141"/>
                </a:moveTo>
                <a:lnTo>
                  <a:pt x="22" y="171"/>
                </a:lnTo>
                <a:lnTo>
                  <a:pt x="5" y="195"/>
                </a:lnTo>
                <a:lnTo>
                  <a:pt x="44" y="209"/>
                </a:lnTo>
                <a:lnTo>
                  <a:pt x="59" y="209"/>
                </a:lnTo>
                <a:lnTo>
                  <a:pt x="81" y="216"/>
                </a:lnTo>
                <a:lnTo>
                  <a:pt x="135" y="203"/>
                </a:lnTo>
                <a:lnTo>
                  <a:pt x="157" y="203"/>
                </a:lnTo>
                <a:lnTo>
                  <a:pt x="187" y="195"/>
                </a:lnTo>
                <a:lnTo>
                  <a:pt x="195" y="224"/>
                </a:lnTo>
                <a:lnTo>
                  <a:pt x="241" y="246"/>
                </a:lnTo>
                <a:lnTo>
                  <a:pt x="301" y="262"/>
                </a:lnTo>
                <a:lnTo>
                  <a:pt x="352" y="269"/>
                </a:lnTo>
                <a:lnTo>
                  <a:pt x="406" y="238"/>
                </a:lnTo>
                <a:lnTo>
                  <a:pt x="428" y="238"/>
                </a:lnTo>
                <a:lnTo>
                  <a:pt x="452" y="232"/>
                </a:lnTo>
                <a:lnTo>
                  <a:pt x="482" y="216"/>
                </a:lnTo>
                <a:lnTo>
                  <a:pt x="503" y="203"/>
                </a:lnTo>
                <a:lnTo>
                  <a:pt x="503" y="171"/>
                </a:lnTo>
                <a:lnTo>
                  <a:pt x="527" y="128"/>
                </a:lnTo>
                <a:lnTo>
                  <a:pt x="550" y="128"/>
                </a:lnTo>
                <a:lnTo>
                  <a:pt x="550" y="90"/>
                </a:lnTo>
                <a:lnTo>
                  <a:pt x="520" y="16"/>
                </a:lnTo>
                <a:lnTo>
                  <a:pt x="474" y="24"/>
                </a:lnTo>
                <a:lnTo>
                  <a:pt x="458" y="8"/>
                </a:lnTo>
                <a:lnTo>
                  <a:pt x="406" y="0"/>
                </a:lnTo>
                <a:lnTo>
                  <a:pt x="377" y="32"/>
                </a:lnTo>
                <a:lnTo>
                  <a:pt x="352" y="38"/>
                </a:lnTo>
                <a:lnTo>
                  <a:pt x="317" y="24"/>
                </a:lnTo>
                <a:lnTo>
                  <a:pt x="284" y="38"/>
                </a:lnTo>
                <a:lnTo>
                  <a:pt x="241" y="90"/>
                </a:lnTo>
                <a:lnTo>
                  <a:pt x="254" y="134"/>
                </a:lnTo>
                <a:lnTo>
                  <a:pt x="225" y="134"/>
                </a:lnTo>
                <a:lnTo>
                  <a:pt x="203" y="128"/>
                </a:lnTo>
                <a:lnTo>
                  <a:pt x="111" y="158"/>
                </a:lnTo>
                <a:lnTo>
                  <a:pt x="76" y="141"/>
                </a:lnTo>
                <a:lnTo>
                  <a:pt x="52" y="158"/>
                </a:lnTo>
                <a:lnTo>
                  <a:pt x="35" y="141"/>
                </a:lnTo>
                <a:lnTo>
                  <a:pt x="13" y="134"/>
                </a:lnTo>
                <a:lnTo>
                  <a:pt x="0" y="14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3" name="Freeform 60"/>
          <p:cNvSpPr>
            <a:spLocks/>
          </p:cNvSpPr>
          <p:nvPr/>
        </p:nvSpPr>
        <p:spPr bwMode="auto">
          <a:xfrm>
            <a:off x="7110041" y="5648584"/>
            <a:ext cx="1288449" cy="630135"/>
          </a:xfrm>
          <a:custGeom>
            <a:avLst/>
            <a:gdLst>
              <a:gd name="T0" fmla="*/ 0 w 550"/>
              <a:gd name="T1" fmla="*/ 2147483647 h 269"/>
              <a:gd name="T2" fmla="*/ 2147483647 w 550"/>
              <a:gd name="T3" fmla="*/ 2147483647 h 269"/>
              <a:gd name="T4" fmla="*/ 2147483647 w 550"/>
              <a:gd name="T5" fmla="*/ 2147483647 h 269"/>
              <a:gd name="T6" fmla="*/ 2147483647 w 550"/>
              <a:gd name="T7" fmla="*/ 2147483647 h 269"/>
              <a:gd name="T8" fmla="*/ 2147483647 w 550"/>
              <a:gd name="T9" fmla="*/ 2147483647 h 269"/>
              <a:gd name="T10" fmla="*/ 2147483647 w 550"/>
              <a:gd name="T11" fmla="*/ 2147483647 h 269"/>
              <a:gd name="T12" fmla="*/ 2147483647 w 550"/>
              <a:gd name="T13" fmla="*/ 2147483647 h 269"/>
              <a:gd name="T14" fmla="*/ 2147483647 w 550"/>
              <a:gd name="T15" fmla="*/ 2147483647 h 269"/>
              <a:gd name="T16" fmla="*/ 2147483647 w 550"/>
              <a:gd name="T17" fmla="*/ 2147483647 h 269"/>
              <a:gd name="T18" fmla="*/ 2147483647 w 550"/>
              <a:gd name="T19" fmla="*/ 2147483647 h 269"/>
              <a:gd name="T20" fmla="*/ 2147483647 w 550"/>
              <a:gd name="T21" fmla="*/ 2147483647 h 269"/>
              <a:gd name="T22" fmla="*/ 2147483647 w 550"/>
              <a:gd name="T23" fmla="*/ 2147483647 h 269"/>
              <a:gd name="T24" fmla="*/ 2147483647 w 550"/>
              <a:gd name="T25" fmla="*/ 2147483647 h 269"/>
              <a:gd name="T26" fmla="*/ 2147483647 w 550"/>
              <a:gd name="T27" fmla="*/ 2147483647 h 269"/>
              <a:gd name="T28" fmla="*/ 2147483647 w 550"/>
              <a:gd name="T29" fmla="*/ 2147483647 h 269"/>
              <a:gd name="T30" fmla="*/ 2147483647 w 550"/>
              <a:gd name="T31" fmla="*/ 2147483647 h 269"/>
              <a:gd name="T32" fmla="*/ 2147483647 w 550"/>
              <a:gd name="T33" fmla="*/ 2147483647 h 269"/>
              <a:gd name="T34" fmla="*/ 2147483647 w 550"/>
              <a:gd name="T35" fmla="*/ 2147483647 h 269"/>
              <a:gd name="T36" fmla="*/ 2147483647 w 550"/>
              <a:gd name="T37" fmla="*/ 2147483647 h 269"/>
              <a:gd name="T38" fmla="*/ 2147483647 w 550"/>
              <a:gd name="T39" fmla="*/ 2147483647 h 269"/>
              <a:gd name="T40" fmla="*/ 2147483647 w 550"/>
              <a:gd name="T41" fmla="*/ 2147483647 h 269"/>
              <a:gd name="T42" fmla="*/ 2147483647 w 550"/>
              <a:gd name="T43" fmla="*/ 2147483647 h 269"/>
              <a:gd name="T44" fmla="*/ 2147483647 w 550"/>
              <a:gd name="T45" fmla="*/ 2147483647 h 269"/>
              <a:gd name="T46" fmla="*/ 2147483647 w 550"/>
              <a:gd name="T47" fmla="*/ 2147483647 h 269"/>
              <a:gd name="T48" fmla="*/ 2147483647 w 550"/>
              <a:gd name="T49" fmla="*/ 2147483647 h 269"/>
              <a:gd name="T50" fmla="*/ 2147483647 w 550"/>
              <a:gd name="T51" fmla="*/ 0 h 269"/>
              <a:gd name="T52" fmla="*/ 2147483647 w 550"/>
              <a:gd name="T53" fmla="*/ 2147483647 h 269"/>
              <a:gd name="T54" fmla="*/ 2147483647 w 550"/>
              <a:gd name="T55" fmla="*/ 2147483647 h 269"/>
              <a:gd name="T56" fmla="*/ 2147483647 w 550"/>
              <a:gd name="T57" fmla="*/ 2147483647 h 269"/>
              <a:gd name="T58" fmla="*/ 2147483647 w 550"/>
              <a:gd name="T59" fmla="*/ 2147483647 h 269"/>
              <a:gd name="T60" fmla="*/ 2147483647 w 550"/>
              <a:gd name="T61" fmla="*/ 2147483647 h 269"/>
              <a:gd name="T62" fmla="*/ 2147483647 w 550"/>
              <a:gd name="T63" fmla="*/ 2147483647 h 269"/>
              <a:gd name="T64" fmla="*/ 2147483647 w 550"/>
              <a:gd name="T65" fmla="*/ 2147483647 h 269"/>
              <a:gd name="T66" fmla="*/ 2147483647 w 550"/>
              <a:gd name="T67" fmla="*/ 2147483647 h 269"/>
              <a:gd name="T68" fmla="*/ 2147483647 w 550"/>
              <a:gd name="T69" fmla="*/ 2147483647 h 269"/>
              <a:gd name="T70" fmla="*/ 2147483647 w 550"/>
              <a:gd name="T71" fmla="*/ 2147483647 h 269"/>
              <a:gd name="T72" fmla="*/ 2147483647 w 550"/>
              <a:gd name="T73" fmla="*/ 2147483647 h 269"/>
              <a:gd name="T74" fmla="*/ 2147483647 w 550"/>
              <a:gd name="T75" fmla="*/ 2147483647 h 269"/>
              <a:gd name="T76" fmla="*/ 2147483647 w 550"/>
              <a:gd name="T77" fmla="*/ 2147483647 h 269"/>
              <a:gd name="T78" fmla="*/ 0 w 550"/>
              <a:gd name="T79" fmla="*/ 2147483647 h 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0"/>
              <a:gd name="T121" fmla="*/ 0 h 269"/>
              <a:gd name="T122" fmla="*/ 550 w 550"/>
              <a:gd name="T123" fmla="*/ 269 h 2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0" h="269">
                <a:moveTo>
                  <a:pt x="0" y="141"/>
                </a:moveTo>
                <a:lnTo>
                  <a:pt x="22" y="171"/>
                </a:lnTo>
                <a:lnTo>
                  <a:pt x="5" y="195"/>
                </a:lnTo>
                <a:lnTo>
                  <a:pt x="44" y="209"/>
                </a:lnTo>
                <a:lnTo>
                  <a:pt x="59" y="209"/>
                </a:lnTo>
                <a:lnTo>
                  <a:pt x="81" y="216"/>
                </a:lnTo>
                <a:lnTo>
                  <a:pt x="135" y="203"/>
                </a:lnTo>
                <a:lnTo>
                  <a:pt x="157" y="203"/>
                </a:lnTo>
                <a:lnTo>
                  <a:pt x="187" y="195"/>
                </a:lnTo>
                <a:lnTo>
                  <a:pt x="195" y="224"/>
                </a:lnTo>
                <a:lnTo>
                  <a:pt x="241" y="246"/>
                </a:lnTo>
                <a:lnTo>
                  <a:pt x="301" y="262"/>
                </a:lnTo>
                <a:lnTo>
                  <a:pt x="352" y="269"/>
                </a:lnTo>
                <a:lnTo>
                  <a:pt x="406" y="238"/>
                </a:lnTo>
                <a:lnTo>
                  <a:pt x="428" y="238"/>
                </a:lnTo>
                <a:lnTo>
                  <a:pt x="452" y="232"/>
                </a:lnTo>
                <a:lnTo>
                  <a:pt x="482" y="216"/>
                </a:lnTo>
                <a:lnTo>
                  <a:pt x="503" y="203"/>
                </a:lnTo>
                <a:lnTo>
                  <a:pt x="503" y="171"/>
                </a:lnTo>
                <a:lnTo>
                  <a:pt x="527" y="128"/>
                </a:lnTo>
                <a:lnTo>
                  <a:pt x="550" y="128"/>
                </a:lnTo>
                <a:lnTo>
                  <a:pt x="550" y="90"/>
                </a:lnTo>
                <a:lnTo>
                  <a:pt x="520" y="16"/>
                </a:lnTo>
                <a:lnTo>
                  <a:pt x="474" y="24"/>
                </a:lnTo>
                <a:lnTo>
                  <a:pt x="458" y="8"/>
                </a:lnTo>
                <a:lnTo>
                  <a:pt x="406" y="0"/>
                </a:lnTo>
                <a:lnTo>
                  <a:pt x="377" y="32"/>
                </a:lnTo>
                <a:lnTo>
                  <a:pt x="352" y="38"/>
                </a:lnTo>
                <a:lnTo>
                  <a:pt x="317" y="24"/>
                </a:lnTo>
                <a:lnTo>
                  <a:pt x="284" y="38"/>
                </a:lnTo>
                <a:lnTo>
                  <a:pt x="241" y="90"/>
                </a:lnTo>
                <a:lnTo>
                  <a:pt x="254" y="134"/>
                </a:lnTo>
                <a:lnTo>
                  <a:pt x="225" y="134"/>
                </a:lnTo>
                <a:lnTo>
                  <a:pt x="203" y="128"/>
                </a:lnTo>
                <a:lnTo>
                  <a:pt x="111" y="158"/>
                </a:lnTo>
                <a:lnTo>
                  <a:pt x="76" y="141"/>
                </a:lnTo>
                <a:lnTo>
                  <a:pt x="52" y="158"/>
                </a:lnTo>
                <a:lnTo>
                  <a:pt x="35" y="141"/>
                </a:lnTo>
                <a:lnTo>
                  <a:pt x="13" y="134"/>
                </a:lnTo>
                <a:lnTo>
                  <a:pt x="0" y="141"/>
                </a:lnTo>
              </a:path>
            </a:pathLst>
          </a:custGeom>
          <a:solidFill>
            <a:srgbClr val="0099FF"/>
          </a:solidFill>
          <a:ln w="3175">
            <a:solidFill>
              <a:srgbClr val="000000"/>
            </a:solidFill>
            <a:round/>
            <a:headEnd/>
            <a:tailEnd/>
          </a:ln>
        </p:spPr>
        <p:txBody>
          <a:bodyPr/>
          <a:lstStyle/>
          <a:p>
            <a:endParaRPr lang="pl-PL"/>
          </a:p>
        </p:txBody>
      </p:sp>
      <p:sp>
        <p:nvSpPr>
          <p:cNvPr id="84" name="Freeform 63"/>
          <p:cNvSpPr>
            <a:spLocks/>
          </p:cNvSpPr>
          <p:nvPr/>
        </p:nvSpPr>
        <p:spPr bwMode="auto">
          <a:xfrm>
            <a:off x="8239675" y="5704937"/>
            <a:ext cx="1111702" cy="732597"/>
          </a:xfrm>
          <a:custGeom>
            <a:avLst/>
            <a:gdLst>
              <a:gd name="T0" fmla="*/ 2147483647 w 474"/>
              <a:gd name="T1" fmla="*/ 2147483647 h 313"/>
              <a:gd name="T2" fmla="*/ 2147483647 w 474"/>
              <a:gd name="T3" fmla="*/ 2147483647 h 313"/>
              <a:gd name="T4" fmla="*/ 2147483647 w 474"/>
              <a:gd name="T5" fmla="*/ 2147483647 h 313"/>
              <a:gd name="T6" fmla="*/ 2147483647 w 474"/>
              <a:gd name="T7" fmla="*/ 2147483647 h 313"/>
              <a:gd name="T8" fmla="*/ 2147483647 w 474"/>
              <a:gd name="T9" fmla="*/ 2147483647 h 313"/>
              <a:gd name="T10" fmla="*/ 2147483647 w 474"/>
              <a:gd name="T11" fmla="*/ 2147483647 h 313"/>
              <a:gd name="T12" fmla="*/ 2147483647 w 474"/>
              <a:gd name="T13" fmla="*/ 2147483647 h 313"/>
              <a:gd name="T14" fmla="*/ 2147483647 w 474"/>
              <a:gd name="T15" fmla="*/ 2147483647 h 313"/>
              <a:gd name="T16" fmla="*/ 0 w 474"/>
              <a:gd name="T17" fmla="*/ 2147483647 h 313"/>
              <a:gd name="T18" fmla="*/ 2147483647 w 474"/>
              <a:gd name="T19" fmla="*/ 2147483647 h 313"/>
              <a:gd name="T20" fmla="*/ 2147483647 w 474"/>
              <a:gd name="T21" fmla="*/ 2147483647 h 313"/>
              <a:gd name="T22" fmla="*/ 2147483647 w 474"/>
              <a:gd name="T23" fmla="*/ 2147483647 h 313"/>
              <a:gd name="T24" fmla="*/ 2147483647 w 474"/>
              <a:gd name="T25" fmla="*/ 2147483647 h 313"/>
              <a:gd name="T26" fmla="*/ 2147483647 w 474"/>
              <a:gd name="T27" fmla="*/ 2147483647 h 313"/>
              <a:gd name="T28" fmla="*/ 2147483647 w 474"/>
              <a:gd name="T29" fmla="*/ 2147483647 h 313"/>
              <a:gd name="T30" fmla="*/ 2147483647 w 474"/>
              <a:gd name="T31" fmla="*/ 2147483647 h 313"/>
              <a:gd name="T32" fmla="*/ 2147483647 w 474"/>
              <a:gd name="T33" fmla="*/ 2147483647 h 313"/>
              <a:gd name="T34" fmla="*/ 2147483647 w 474"/>
              <a:gd name="T35" fmla="*/ 2147483647 h 313"/>
              <a:gd name="T36" fmla="*/ 2147483647 w 474"/>
              <a:gd name="T37" fmla="*/ 2147483647 h 313"/>
              <a:gd name="T38" fmla="*/ 2147483647 w 474"/>
              <a:gd name="T39" fmla="*/ 2147483647 h 313"/>
              <a:gd name="T40" fmla="*/ 2147483647 w 474"/>
              <a:gd name="T41" fmla="*/ 2147483647 h 313"/>
              <a:gd name="T42" fmla="*/ 2147483647 w 474"/>
              <a:gd name="T43" fmla="*/ 0 h 313"/>
              <a:gd name="T44" fmla="*/ 2147483647 w 474"/>
              <a:gd name="T45" fmla="*/ 2147483647 h 313"/>
              <a:gd name="T46" fmla="*/ 2147483647 w 474"/>
              <a:gd name="T47" fmla="*/ 2147483647 h 313"/>
              <a:gd name="T48" fmla="*/ 2147483647 w 474"/>
              <a:gd name="T49" fmla="*/ 2147483647 h 313"/>
              <a:gd name="T50" fmla="*/ 2147483647 w 474"/>
              <a:gd name="T51" fmla="*/ 2147483647 h 313"/>
              <a:gd name="T52" fmla="*/ 2147483647 w 474"/>
              <a:gd name="T53" fmla="*/ 2147483647 h 313"/>
              <a:gd name="T54" fmla="*/ 2147483647 w 474"/>
              <a:gd name="T55" fmla="*/ 2147483647 h 313"/>
              <a:gd name="T56" fmla="*/ 2147483647 w 474"/>
              <a:gd name="T57" fmla="*/ 2147483647 h 313"/>
              <a:gd name="T58" fmla="*/ 2147483647 w 474"/>
              <a:gd name="T59" fmla="*/ 2147483647 h 3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4"/>
              <a:gd name="T91" fmla="*/ 0 h 313"/>
              <a:gd name="T92" fmla="*/ 474 w 474"/>
              <a:gd name="T93" fmla="*/ 313 h 3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4" h="313">
                <a:moveTo>
                  <a:pt x="309" y="260"/>
                </a:moveTo>
                <a:lnTo>
                  <a:pt x="293" y="253"/>
                </a:lnTo>
                <a:lnTo>
                  <a:pt x="263" y="260"/>
                </a:lnTo>
                <a:lnTo>
                  <a:pt x="195" y="288"/>
                </a:lnTo>
                <a:lnTo>
                  <a:pt x="157" y="305"/>
                </a:lnTo>
                <a:lnTo>
                  <a:pt x="136" y="313"/>
                </a:lnTo>
                <a:lnTo>
                  <a:pt x="82" y="275"/>
                </a:lnTo>
                <a:lnTo>
                  <a:pt x="16" y="208"/>
                </a:lnTo>
                <a:lnTo>
                  <a:pt x="0" y="192"/>
                </a:lnTo>
                <a:lnTo>
                  <a:pt x="21" y="179"/>
                </a:lnTo>
                <a:lnTo>
                  <a:pt x="21" y="147"/>
                </a:lnTo>
                <a:lnTo>
                  <a:pt x="45" y="104"/>
                </a:lnTo>
                <a:lnTo>
                  <a:pt x="68" y="104"/>
                </a:lnTo>
                <a:lnTo>
                  <a:pt x="68" y="66"/>
                </a:lnTo>
                <a:lnTo>
                  <a:pt x="114" y="96"/>
                </a:lnTo>
                <a:lnTo>
                  <a:pt x="136" y="96"/>
                </a:lnTo>
                <a:lnTo>
                  <a:pt x="157" y="96"/>
                </a:lnTo>
                <a:lnTo>
                  <a:pt x="249" y="43"/>
                </a:lnTo>
                <a:lnTo>
                  <a:pt x="287" y="38"/>
                </a:lnTo>
                <a:lnTo>
                  <a:pt x="301" y="21"/>
                </a:lnTo>
                <a:lnTo>
                  <a:pt x="325" y="8"/>
                </a:lnTo>
                <a:lnTo>
                  <a:pt x="363" y="0"/>
                </a:lnTo>
                <a:lnTo>
                  <a:pt x="422" y="14"/>
                </a:lnTo>
                <a:lnTo>
                  <a:pt x="461" y="29"/>
                </a:lnTo>
                <a:lnTo>
                  <a:pt x="474" y="51"/>
                </a:lnTo>
                <a:lnTo>
                  <a:pt x="461" y="74"/>
                </a:lnTo>
                <a:lnTo>
                  <a:pt x="437" y="81"/>
                </a:lnTo>
                <a:lnTo>
                  <a:pt x="398" y="155"/>
                </a:lnTo>
                <a:lnTo>
                  <a:pt x="368" y="230"/>
                </a:lnTo>
                <a:lnTo>
                  <a:pt x="309" y="2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5" name="Freeform 64"/>
          <p:cNvSpPr>
            <a:spLocks/>
          </p:cNvSpPr>
          <p:nvPr/>
        </p:nvSpPr>
        <p:spPr bwMode="auto">
          <a:xfrm>
            <a:off x="6823150" y="90073"/>
            <a:ext cx="2653740" cy="3281316"/>
          </a:xfrm>
          <a:custGeom>
            <a:avLst/>
            <a:gdLst>
              <a:gd name="T0" fmla="*/ 2147483647 w 1132"/>
              <a:gd name="T1" fmla="*/ 2147483647 h 1400"/>
              <a:gd name="T2" fmla="*/ 2147483647 w 1132"/>
              <a:gd name="T3" fmla="*/ 2147483647 h 1400"/>
              <a:gd name="T4" fmla="*/ 2147483647 w 1132"/>
              <a:gd name="T5" fmla="*/ 2147483647 h 1400"/>
              <a:gd name="T6" fmla="*/ 2147483647 w 1132"/>
              <a:gd name="T7" fmla="*/ 2147483647 h 1400"/>
              <a:gd name="T8" fmla="*/ 2147483647 w 1132"/>
              <a:gd name="T9" fmla="*/ 2147483647 h 1400"/>
              <a:gd name="T10" fmla="*/ 2147483647 w 1132"/>
              <a:gd name="T11" fmla="*/ 2147483647 h 1400"/>
              <a:gd name="T12" fmla="*/ 2147483647 w 1132"/>
              <a:gd name="T13" fmla="*/ 2147483647 h 1400"/>
              <a:gd name="T14" fmla="*/ 2147483647 w 1132"/>
              <a:gd name="T15" fmla="*/ 2147483647 h 1400"/>
              <a:gd name="T16" fmla="*/ 2147483647 w 1132"/>
              <a:gd name="T17" fmla="*/ 2147483647 h 1400"/>
              <a:gd name="T18" fmla="*/ 2147483647 w 1132"/>
              <a:gd name="T19" fmla="*/ 2147483647 h 1400"/>
              <a:gd name="T20" fmla="*/ 2147483647 w 1132"/>
              <a:gd name="T21" fmla="*/ 2147483647 h 1400"/>
              <a:gd name="T22" fmla="*/ 2147483647 w 1132"/>
              <a:gd name="T23" fmla="*/ 2147483647 h 1400"/>
              <a:gd name="T24" fmla="*/ 2147483647 w 1132"/>
              <a:gd name="T25" fmla="*/ 2147483647 h 1400"/>
              <a:gd name="T26" fmla="*/ 2147483647 w 1132"/>
              <a:gd name="T27" fmla="*/ 2147483647 h 1400"/>
              <a:gd name="T28" fmla="*/ 2147483647 w 1132"/>
              <a:gd name="T29" fmla="*/ 2147483647 h 1400"/>
              <a:gd name="T30" fmla="*/ 2147483647 w 1132"/>
              <a:gd name="T31" fmla="*/ 2147483647 h 1400"/>
              <a:gd name="T32" fmla="*/ 2147483647 w 1132"/>
              <a:gd name="T33" fmla="*/ 2147483647 h 1400"/>
              <a:gd name="T34" fmla="*/ 2147483647 w 1132"/>
              <a:gd name="T35" fmla="*/ 2147483647 h 1400"/>
              <a:gd name="T36" fmla="*/ 2147483647 w 1132"/>
              <a:gd name="T37" fmla="*/ 2147483647 h 1400"/>
              <a:gd name="T38" fmla="*/ 2147483647 w 1132"/>
              <a:gd name="T39" fmla="*/ 2147483647 h 1400"/>
              <a:gd name="T40" fmla="*/ 2147483647 w 1132"/>
              <a:gd name="T41" fmla="*/ 2147483647 h 1400"/>
              <a:gd name="T42" fmla="*/ 2147483647 w 1132"/>
              <a:gd name="T43" fmla="*/ 2147483647 h 1400"/>
              <a:gd name="T44" fmla="*/ 2147483647 w 1132"/>
              <a:gd name="T45" fmla="*/ 2147483647 h 1400"/>
              <a:gd name="T46" fmla="*/ 2147483647 w 1132"/>
              <a:gd name="T47" fmla="*/ 2147483647 h 1400"/>
              <a:gd name="T48" fmla="*/ 2147483647 w 1132"/>
              <a:gd name="T49" fmla="*/ 0 h 1400"/>
              <a:gd name="T50" fmla="*/ 2147483647 w 1132"/>
              <a:gd name="T51" fmla="*/ 2147483647 h 1400"/>
              <a:gd name="T52" fmla="*/ 2147483647 w 1132"/>
              <a:gd name="T53" fmla="*/ 2147483647 h 1400"/>
              <a:gd name="T54" fmla="*/ 2147483647 w 1132"/>
              <a:gd name="T55" fmla="*/ 2147483647 h 1400"/>
              <a:gd name="T56" fmla="*/ 2147483647 w 1132"/>
              <a:gd name="T57" fmla="*/ 2147483647 h 1400"/>
              <a:gd name="T58" fmla="*/ 2147483647 w 1132"/>
              <a:gd name="T59" fmla="*/ 2147483647 h 1400"/>
              <a:gd name="T60" fmla="*/ 2147483647 w 1132"/>
              <a:gd name="T61" fmla="*/ 2147483647 h 1400"/>
              <a:gd name="T62" fmla="*/ 2147483647 w 1132"/>
              <a:gd name="T63" fmla="*/ 2147483647 h 1400"/>
              <a:gd name="T64" fmla="*/ 2147483647 w 1132"/>
              <a:gd name="T65" fmla="*/ 2147483647 h 1400"/>
              <a:gd name="T66" fmla="*/ 2147483647 w 1132"/>
              <a:gd name="T67" fmla="*/ 2147483647 h 1400"/>
              <a:gd name="T68" fmla="*/ 2147483647 w 1132"/>
              <a:gd name="T69" fmla="*/ 2147483647 h 1400"/>
              <a:gd name="T70" fmla="*/ 2147483647 w 1132"/>
              <a:gd name="T71" fmla="*/ 2147483647 h 1400"/>
              <a:gd name="T72" fmla="*/ 2147483647 w 1132"/>
              <a:gd name="T73" fmla="*/ 2147483647 h 1400"/>
              <a:gd name="T74" fmla="*/ 2147483647 w 1132"/>
              <a:gd name="T75" fmla="*/ 2147483647 h 1400"/>
              <a:gd name="T76" fmla="*/ 0 w 1132"/>
              <a:gd name="T77" fmla="*/ 2147483647 h 1400"/>
              <a:gd name="T78" fmla="*/ 0 w 1132"/>
              <a:gd name="T79" fmla="*/ 2147483647 h 1400"/>
              <a:gd name="T80" fmla="*/ 2147483647 w 1132"/>
              <a:gd name="T81" fmla="*/ 2147483647 h 1400"/>
              <a:gd name="T82" fmla="*/ 2147483647 w 1132"/>
              <a:gd name="T83" fmla="*/ 2147483647 h 1400"/>
              <a:gd name="T84" fmla="*/ 2147483647 w 1132"/>
              <a:gd name="T85" fmla="*/ 2147483647 h 1400"/>
              <a:gd name="T86" fmla="*/ 2147483647 w 1132"/>
              <a:gd name="T87" fmla="*/ 2147483647 h 1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2"/>
              <a:gd name="T133" fmla="*/ 0 h 1400"/>
              <a:gd name="T134" fmla="*/ 1132 w 1132"/>
              <a:gd name="T135" fmla="*/ 1400 h 1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2" h="1400">
                <a:moveTo>
                  <a:pt x="317" y="1325"/>
                </a:moveTo>
                <a:lnTo>
                  <a:pt x="333" y="1317"/>
                </a:lnTo>
                <a:lnTo>
                  <a:pt x="339" y="1279"/>
                </a:lnTo>
                <a:lnTo>
                  <a:pt x="339" y="1242"/>
                </a:lnTo>
                <a:lnTo>
                  <a:pt x="363" y="1213"/>
                </a:lnTo>
                <a:lnTo>
                  <a:pt x="376" y="1205"/>
                </a:lnTo>
                <a:lnTo>
                  <a:pt x="385" y="1138"/>
                </a:lnTo>
                <a:lnTo>
                  <a:pt x="376" y="1101"/>
                </a:lnTo>
                <a:lnTo>
                  <a:pt x="400" y="1087"/>
                </a:lnTo>
                <a:lnTo>
                  <a:pt x="406" y="1050"/>
                </a:lnTo>
                <a:lnTo>
                  <a:pt x="376" y="1018"/>
                </a:lnTo>
                <a:lnTo>
                  <a:pt x="376" y="982"/>
                </a:lnTo>
                <a:lnTo>
                  <a:pt x="376" y="946"/>
                </a:lnTo>
                <a:lnTo>
                  <a:pt x="385" y="877"/>
                </a:lnTo>
                <a:lnTo>
                  <a:pt x="376" y="848"/>
                </a:lnTo>
                <a:lnTo>
                  <a:pt x="385" y="818"/>
                </a:lnTo>
                <a:lnTo>
                  <a:pt x="406" y="796"/>
                </a:lnTo>
                <a:lnTo>
                  <a:pt x="423" y="788"/>
                </a:lnTo>
                <a:lnTo>
                  <a:pt x="445" y="781"/>
                </a:lnTo>
                <a:lnTo>
                  <a:pt x="460" y="781"/>
                </a:lnTo>
                <a:lnTo>
                  <a:pt x="482" y="773"/>
                </a:lnTo>
                <a:lnTo>
                  <a:pt x="474" y="737"/>
                </a:lnTo>
                <a:lnTo>
                  <a:pt x="469" y="713"/>
                </a:lnTo>
                <a:lnTo>
                  <a:pt x="499" y="662"/>
                </a:lnTo>
                <a:lnTo>
                  <a:pt x="506" y="564"/>
                </a:lnTo>
                <a:lnTo>
                  <a:pt x="528" y="559"/>
                </a:lnTo>
                <a:lnTo>
                  <a:pt x="536" y="529"/>
                </a:lnTo>
                <a:lnTo>
                  <a:pt x="566" y="484"/>
                </a:lnTo>
                <a:lnTo>
                  <a:pt x="580" y="446"/>
                </a:lnTo>
                <a:lnTo>
                  <a:pt x="574" y="425"/>
                </a:lnTo>
                <a:lnTo>
                  <a:pt x="596" y="372"/>
                </a:lnTo>
                <a:lnTo>
                  <a:pt x="612" y="356"/>
                </a:lnTo>
                <a:lnTo>
                  <a:pt x="649" y="356"/>
                </a:lnTo>
                <a:lnTo>
                  <a:pt x="649" y="321"/>
                </a:lnTo>
                <a:lnTo>
                  <a:pt x="664" y="305"/>
                </a:lnTo>
                <a:lnTo>
                  <a:pt x="718" y="313"/>
                </a:lnTo>
                <a:lnTo>
                  <a:pt x="731" y="305"/>
                </a:lnTo>
                <a:lnTo>
                  <a:pt x="723" y="276"/>
                </a:lnTo>
                <a:lnTo>
                  <a:pt x="731" y="246"/>
                </a:lnTo>
                <a:lnTo>
                  <a:pt x="748" y="246"/>
                </a:lnTo>
                <a:lnTo>
                  <a:pt x="755" y="239"/>
                </a:lnTo>
                <a:lnTo>
                  <a:pt x="770" y="217"/>
                </a:lnTo>
                <a:lnTo>
                  <a:pt x="785" y="222"/>
                </a:lnTo>
                <a:lnTo>
                  <a:pt x="807" y="246"/>
                </a:lnTo>
                <a:lnTo>
                  <a:pt x="815" y="268"/>
                </a:lnTo>
                <a:lnTo>
                  <a:pt x="829" y="268"/>
                </a:lnTo>
                <a:lnTo>
                  <a:pt x="853" y="276"/>
                </a:lnTo>
                <a:lnTo>
                  <a:pt x="867" y="268"/>
                </a:lnTo>
                <a:lnTo>
                  <a:pt x="883" y="252"/>
                </a:lnTo>
                <a:lnTo>
                  <a:pt x="897" y="260"/>
                </a:lnTo>
                <a:lnTo>
                  <a:pt x="921" y="260"/>
                </a:lnTo>
                <a:lnTo>
                  <a:pt x="943" y="230"/>
                </a:lnTo>
                <a:lnTo>
                  <a:pt x="943" y="194"/>
                </a:lnTo>
                <a:lnTo>
                  <a:pt x="943" y="156"/>
                </a:lnTo>
                <a:lnTo>
                  <a:pt x="950" y="134"/>
                </a:lnTo>
                <a:lnTo>
                  <a:pt x="980" y="126"/>
                </a:lnTo>
                <a:lnTo>
                  <a:pt x="1002" y="105"/>
                </a:lnTo>
                <a:lnTo>
                  <a:pt x="1019" y="105"/>
                </a:lnTo>
                <a:lnTo>
                  <a:pt x="1041" y="119"/>
                </a:lnTo>
                <a:lnTo>
                  <a:pt x="1048" y="126"/>
                </a:lnTo>
                <a:lnTo>
                  <a:pt x="1065" y="134"/>
                </a:lnTo>
                <a:lnTo>
                  <a:pt x="1078" y="164"/>
                </a:lnTo>
                <a:lnTo>
                  <a:pt x="1065" y="179"/>
                </a:lnTo>
                <a:lnTo>
                  <a:pt x="1078" y="201"/>
                </a:lnTo>
                <a:lnTo>
                  <a:pt x="1086" y="179"/>
                </a:lnTo>
                <a:lnTo>
                  <a:pt x="1102" y="164"/>
                </a:lnTo>
                <a:lnTo>
                  <a:pt x="1108" y="142"/>
                </a:lnTo>
                <a:lnTo>
                  <a:pt x="1124" y="134"/>
                </a:lnTo>
                <a:lnTo>
                  <a:pt x="1132" y="113"/>
                </a:lnTo>
                <a:lnTo>
                  <a:pt x="1095" y="113"/>
                </a:lnTo>
                <a:lnTo>
                  <a:pt x="1041" y="89"/>
                </a:lnTo>
                <a:lnTo>
                  <a:pt x="1086" y="89"/>
                </a:lnTo>
                <a:lnTo>
                  <a:pt x="1124" y="46"/>
                </a:lnTo>
                <a:lnTo>
                  <a:pt x="1034" y="8"/>
                </a:lnTo>
                <a:lnTo>
                  <a:pt x="989" y="0"/>
                </a:lnTo>
                <a:lnTo>
                  <a:pt x="967" y="68"/>
                </a:lnTo>
                <a:lnTo>
                  <a:pt x="943" y="22"/>
                </a:lnTo>
                <a:lnTo>
                  <a:pt x="913" y="68"/>
                </a:lnTo>
                <a:lnTo>
                  <a:pt x="913" y="0"/>
                </a:lnTo>
                <a:lnTo>
                  <a:pt x="883" y="22"/>
                </a:lnTo>
                <a:lnTo>
                  <a:pt x="867" y="60"/>
                </a:lnTo>
                <a:lnTo>
                  <a:pt x="829" y="46"/>
                </a:lnTo>
                <a:lnTo>
                  <a:pt x="791" y="75"/>
                </a:lnTo>
                <a:lnTo>
                  <a:pt x="770" y="119"/>
                </a:lnTo>
                <a:lnTo>
                  <a:pt x="718" y="142"/>
                </a:lnTo>
                <a:lnTo>
                  <a:pt x="672" y="142"/>
                </a:lnTo>
                <a:lnTo>
                  <a:pt x="642" y="194"/>
                </a:lnTo>
                <a:lnTo>
                  <a:pt x="604" y="217"/>
                </a:lnTo>
                <a:lnTo>
                  <a:pt x="604" y="252"/>
                </a:lnTo>
                <a:lnTo>
                  <a:pt x="625" y="260"/>
                </a:lnTo>
                <a:lnTo>
                  <a:pt x="588" y="297"/>
                </a:lnTo>
                <a:lnTo>
                  <a:pt x="588" y="260"/>
                </a:lnTo>
                <a:lnTo>
                  <a:pt x="558" y="292"/>
                </a:lnTo>
                <a:lnTo>
                  <a:pt x="566" y="239"/>
                </a:lnTo>
                <a:lnTo>
                  <a:pt x="536" y="268"/>
                </a:lnTo>
                <a:lnTo>
                  <a:pt x="499" y="297"/>
                </a:lnTo>
                <a:lnTo>
                  <a:pt x="521" y="321"/>
                </a:lnTo>
                <a:lnTo>
                  <a:pt x="469" y="342"/>
                </a:lnTo>
                <a:lnTo>
                  <a:pt x="439" y="380"/>
                </a:lnTo>
                <a:lnTo>
                  <a:pt x="482" y="350"/>
                </a:lnTo>
                <a:lnTo>
                  <a:pt x="574" y="327"/>
                </a:lnTo>
                <a:lnTo>
                  <a:pt x="521" y="388"/>
                </a:lnTo>
                <a:lnTo>
                  <a:pt x="506" y="431"/>
                </a:lnTo>
                <a:lnTo>
                  <a:pt x="474" y="468"/>
                </a:lnTo>
                <a:lnTo>
                  <a:pt x="452" y="514"/>
                </a:lnTo>
                <a:lnTo>
                  <a:pt x="393" y="655"/>
                </a:lnTo>
                <a:lnTo>
                  <a:pt x="354" y="685"/>
                </a:lnTo>
                <a:lnTo>
                  <a:pt x="317" y="743"/>
                </a:lnTo>
                <a:lnTo>
                  <a:pt x="257" y="834"/>
                </a:lnTo>
                <a:lnTo>
                  <a:pt x="233" y="805"/>
                </a:lnTo>
                <a:lnTo>
                  <a:pt x="211" y="848"/>
                </a:lnTo>
                <a:lnTo>
                  <a:pt x="181" y="877"/>
                </a:lnTo>
                <a:lnTo>
                  <a:pt x="135" y="877"/>
                </a:lnTo>
                <a:lnTo>
                  <a:pt x="98" y="922"/>
                </a:lnTo>
                <a:lnTo>
                  <a:pt x="16" y="982"/>
                </a:lnTo>
                <a:lnTo>
                  <a:pt x="22" y="1018"/>
                </a:lnTo>
                <a:lnTo>
                  <a:pt x="0" y="1050"/>
                </a:lnTo>
                <a:lnTo>
                  <a:pt x="0" y="1138"/>
                </a:lnTo>
                <a:lnTo>
                  <a:pt x="22" y="1183"/>
                </a:lnTo>
                <a:lnTo>
                  <a:pt x="0" y="1221"/>
                </a:lnTo>
                <a:lnTo>
                  <a:pt x="0" y="1256"/>
                </a:lnTo>
                <a:lnTo>
                  <a:pt x="46" y="1251"/>
                </a:lnTo>
                <a:lnTo>
                  <a:pt x="16" y="1279"/>
                </a:lnTo>
                <a:lnTo>
                  <a:pt x="0" y="1325"/>
                </a:lnTo>
                <a:lnTo>
                  <a:pt x="22" y="1354"/>
                </a:lnTo>
                <a:lnTo>
                  <a:pt x="60" y="1384"/>
                </a:lnTo>
                <a:lnTo>
                  <a:pt x="114" y="1400"/>
                </a:lnTo>
                <a:lnTo>
                  <a:pt x="157" y="1377"/>
                </a:lnTo>
                <a:lnTo>
                  <a:pt x="233" y="1309"/>
                </a:lnTo>
                <a:lnTo>
                  <a:pt x="263" y="1309"/>
                </a:lnTo>
                <a:lnTo>
                  <a:pt x="279" y="1272"/>
                </a:lnTo>
                <a:lnTo>
                  <a:pt x="309" y="1302"/>
                </a:lnTo>
                <a:lnTo>
                  <a:pt x="309" y="1325"/>
                </a:lnTo>
                <a:lnTo>
                  <a:pt x="317" y="1325"/>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6" name="Freeform 65"/>
          <p:cNvSpPr>
            <a:spLocks/>
          </p:cNvSpPr>
          <p:nvPr/>
        </p:nvSpPr>
        <p:spPr bwMode="auto">
          <a:xfrm>
            <a:off x="6823150" y="90073"/>
            <a:ext cx="2653740" cy="3281316"/>
          </a:xfrm>
          <a:custGeom>
            <a:avLst/>
            <a:gdLst>
              <a:gd name="T0" fmla="*/ 2147483647 w 1132"/>
              <a:gd name="T1" fmla="*/ 2147483647 h 1400"/>
              <a:gd name="T2" fmla="*/ 2147483647 w 1132"/>
              <a:gd name="T3" fmla="*/ 2147483647 h 1400"/>
              <a:gd name="T4" fmla="*/ 2147483647 w 1132"/>
              <a:gd name="T5" fmla="*/ 2147483647 h 1400"/>
              <a:gd name="T6" fmla="*/ 2147483647 w 1132"/>
              <a:gd name="T7" fmla="*/ 2147483647 h 1400"/>
              <a:gd name="T8" fmla="*/ 2147483647 w 1132"/>
              <a:gd name="T9" fmla="*/ 2147483647 h 1400"/>
              <a:gd name="T10" fmla="*/ 2147483647 w 1132"/>
              <a:gd name="T11" fmla="*/ 2147483647 h 1400"/>
              <a:gd name="T12" fmla="*/ 2147483647 w 1132"/>
              <a:gd name="T13" fmla="*/ 2147483647 h 1400"/>
              <a:gd name="T14" fmla="*/ 2147483647 w 1132"/>
              <a:gd name="T15" fmla="*/ 2147483647 h 1400"/>
              <a:gd name="T16" fmla="*/ 2147483647 w 1132"/>
              <a:gd name="T17" fmla="*/ 2147483647 h 1400"/>
              <a:gd name="T18" fmla="*/ 2147483647 w 1132"/>
              <a:gd name="T19" fmla="*/ 2147483647 h 1400"/>
              <a:gd name="T20" fmla="*/ 2147483647 w 1132"/>
              <a:gd name="T21" fmla="*/ 2147483647 h 1400"/>
              <a:gd name="T22" fmla="*/ 2147483647 w 1132"/>
              <a:gd name="T23" fmla="*/ 2147483647 h 1400"/>
              <a:gd name="T24" fmla="*/ 2147483647 w 1132"/>
              <a:gd name="T25" fmla="*/ 2147483647 h 1400"/>
              <a:gd name="T26" fmla="*/ 2147483647 w 1132"/>
              <a:gd name="T27" fmla="*/ 2147483647 h 1400"/>
              <a:gd name="T28" fmla="*/ 2147483647 w 1132"/>
              <a:gd name="T29" fmla="*/ 2147483647 h 1400"/>
              <a:gd name="T30" fmla="*/ 2147483647 w 1132"/>
              <a:gd name="T31" fmla="*/ 2147483647 h 1400"/>
              <a:gd name="T32" fmla="*/ 2147483647 w 1132"/>
              <a:gd name="T33" fmla="*/ 2147483647 h 1400"/>
              <a:gd name="T34" fmla="*/ 2147483647 w 1132"/>
              <a:gd name="T35" fmla="*/ 2147483647 h 1400"/>
              <a:gd name="T36" fmla="*/ 2147483647 w 1132"/>
              <a:gd name="T37" fmla="*/ 2147483647 h 1400"/>
              <a:gd name="T38" fmla="*/ 2147483647 w 1132"/>
              <a:gd name="T39" fmla="*/ 2147483647 h 1400"/>
              <a:gd name="T40" fmla="*/ 2147483647 w 1132"/>
              <a:gd name="T41" fmla="*/ 2147483647 h 1400"/>
              <a:gd name="T42" fmla="*/ 2147483647 w 1132"/>
              <a:gd name="T43" fmla="*/ 2147483647 h 1400"/>
              <a:gd name="T44" fmla="*/ 2147483647 w 1132"/>
              <a:gd name="T45" fmla="*/ 2147483647 h 1400"/>
              <a:gd name="T46" fmla="*/ 2147483647 w 1132"/>
              <a:gd name="T47" fmla="*/ 2147483647 h 1400"/>
              <a:gd name="T48" fmla="*/ 2147483647 w 1132"/>
              <a:gd name="T49" fmla="*/ 0 h 1400"/>
              <a:gd name="T50" fmla="*/ 2147483647 w 1132"/>
              <a:gd name="T51" fmla="*/ 2147483647 h 1400"/>
              <a:gd name="T52" fmla="*/ 2147483647 w 1132"/>
              <a:gd name="T53" fmla="*/ 2147483647 h 1400"/>
              <a:gd name="T54" fmla="*/ 2147483647 w 1132"/>
              <a:gd name="T55" fmla="*/ 2147483647 h 1400"/>
              <a:gd name="T56" fmla="*/ 2147483647 w 1132"/>
              <a:gd name="T57" fmla="*/ 2147483647 h 1400"/>
              <a:gd name="T58" fmla="*/ 2147483647 w 1132"/>
              <a:gd name="T59" fmla="*/ 2147483647 h 1400"/>
              <a:gd name="T60" fmla="*/ 2147483647 w 1132"/>
              <a:gd name="T61" fmla="*/ 2147483647 h 1400"/>
              <a:gd name="T62" fmla="*/ 2147483647 w 1132"/>
              <a:gd name="T63" fmla="*/ 2147483647 h 1400"/>
              <a:gd name="T64" fmla="*/ 2147483647 w 1132"/>
              <a:gd name="T65" fmla="*/ 2147483647 h 1400"/>
              <a:gd name="T66" fmla="*/ 2147483647 w 1132"/>
              <a:gd name="T67" fmla="*/ 2147483647 h 1400"/>
              <a:gd name="T68" fmla="*/ 2147483647 w 1132"/>
              <a:gd name="T69" fmla="*/ 2147483647 h 1400"/>
              <a:gd name="T70" fmla="*/ 2147483647 w 1132"/>
              <a:gd name="T71" fmla="*/ 2147483647 h 1400"/>
              <a:gd name="T72" fmla="*/ 2147483647 w 1132"/>
              <a:gd name="T73" fmla="*/ 2147483647 h 1400"/>
              <a:gd name="T74" fmla="*/ 2147483647 w 1132"/>
              <a:gd name="T75" fmla="*/ 2147483647 h 1400"/>
              <a:gd name="T76" fmla="*/ 0 w 1132"/>
              <a:gd name="T77" fmla="*/ 2147483647 h 1400"/>
              <a:gd name="T78" fmla="*/ 0 w 1132"/>
              <a:gd name="T79" fmla="*/ 2147483647 h 1400"/>
              <a:gd name="T80" fmla="*/ 2147483647 w 1132"/>
              <a:gd name="T81" fmla="*/ 2147483647 h 1400"/>
              <a:gd name="T82" fmla="*/ 2147483647 w 1132"/>
              <a:gd name="T83" fmla="*/ 2147483647 h 1400"/>
              <a:gd name="T84" fmla="*/ 2147483647 w 1132"/>
              <a:gd name="T85" fmla="*/ 2147483647 h 1400"/>
              <a:gd name="T86" fmla="*/ 2147483647 w 1132"/>
              <a:gd name="T87" fmla="*/ 2147483647 h 1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2"/>
              <a:gd name="T133" fmla="*/ 0 h 1400"/>
              <a:gd name="T134" fmla="*/ 1132 w 1132"/>
              <a:gd name="T135" fmla="*/ 1400 h 1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2" h="1400">
                <a:moveTo>
                  <a:pt x="317" y="1325"/>
                </a:moveTo>
                <a:lnTo>
                  <a:pt x="333" y="1317"/>
                </a:lnTo>
                <a:lnTo>
                  <a:pt x="339" y="1279"/>
                </a:lnTo>
                <a:lnTo>
                  <a:pt x="339" y="1242"/>
                </a:lnTo>
                <a:lnTo>
                  <a:pt x="363" y="1213"/>
                </a:lnTo>
                <a:lnTo>
                  <a:pt x="376" y="1205"/>
                </a:lnTo>
                <a:lnTo>
                  <a:pt x="385" y="1138"/>
                </a:lnTo>
                <a:lnTo>
                  <a:pt x="376" y="1101"/>
                </a:lnTo>
                <a:lnTo>
                  <a:pt x="400" y="1087"/>
                </a:lnTo>
                <a:lnTo>
                  <a:pt x="406" y="1050"/>
                </a:lnTo>
                <a:lnTo>
                  <a:pt x="376" y="1018"/>
                </a:lnTo>
                <a:lnTo>
                  <a:pt x="376" y="982"/>
                </a:lnTo>
                <a:lnTo>
                  <a:pt x="376" y="946"/>
                </a:lnTo>
                <a:lnTo>
                  <a:pt x="385" y="877"/>
                </a:lnTo>
                <a:lnTo>
                  <a:pt x="376" y="848"/>
                </a:lnTo>
                <a:lnTo>
                  <a:pt x="385" y="818"/>
                </a:lnTo>
                <a:lnTo>
                  <a:pt x="406" y="796"/>
                </a:lnTo>
                <a:lnTo>
                  <a:pt x="423" y="788"/>
                </a:lnTo>
                <a:lnTo>
                  <a:pt x="445" y="781"/>
                </a:lnTo>
                <a:lnTo>
                  <a:pt x="460" y="781"/>
                </a:lnTo>
                <a:lnTo>
                  <a:pt x="482" y="773"/>
                </a:lnTo>
                <a:lnTo>
                  <a:pt x="474" y="737"/>
                </a:lnTo>
                <a:lnTo>
                  <a:pt x="469" y="713"/>
                </a:lnTo>
                <a:lnTo>
                  <a:pt x="499" y="662"/>
                </a:lnTo>
                <a:lnTo>
                  <a:pt x="506" y="564"/>
                </a:lnTo>
                <a:lnTo>
                  <a:pt x="528" y="559"/>
                </a:lnTo>
                <a:lnTo>
                  <a:pt x="536" y="529"/>
                </a:lnTo>
                <a:lnTo>
                  <a:pt x="566" y="484"/>
                </a:lnTo>
                <a:lnTo>
                  <a:pt x="580" y="446"/>
                </a:lnTo>
                <a:lnTo>
                  <a:pt x="574" y="425"/>
                </a:lnTo>
                <a:lnTo>
                  <a:pt x="596" y="372"/>
                </a:lnTo>
                <a:lnTo>
                  <a:pt x="612" y="356"/>
                </a:lnTo>
                <a:lnTo>
                  <a:pt x="649" y="356"/>
                </a:lnTo>
                <a:lnTo>
                  <a:pt x="649" y="321"/>
                </a:lnTo>
                <a:lnTo>
                  <a:pt x="664" y="305"/>
                </a:lnTo>
                <a:lnTo>
                  <a:pt x="718" y="313"/>
                </a:lnTo>
                <a:lnTo>
                  <a:pt x="731" y="305"/>
                </a:lnTo>
                <a:lnTo>
                  <a:pt x="723" y="276"/>
                </a:lnTo>
                <a:lnTo>
                  <a:pt x="731" y="246"/>
                </a:lnTo>
                <a:lnTo>
                  <a:pt x="748" y="246"/>
                </a:lnTo>
                <a:lnTo>
                  <a:pt x="755" y="239"/>
                </a:lnTo>
                <a:lnTo>
                  <a:pt x="770" y="217"/>
                </a:lnTo>
                <a:lnTo>
                  <a:pt x="785" y="222"/>
                </a:lnTo>
                <a:lnTo>
                  <a:pt x="807" y="246"/>
                </a:lnTo>
                <a:lnTo>
                  <a:pt x="815" y="268"/>
                </a:lnTo>
                <a:lnTo>
                  <a:pt x="829" y="268"/>
                </a:lnTo>
                <a:lnTo>
                  <a:pt x="853" y="276"/>
                </a:lnTo>
                <a:lnTo>
                  <a:pt x="867" y="268"/>
                </a:lnTo>
                <a:lnTo>
                  <a:pt x="883" y="252"/>
                </a:lnTo>
                <a:lnTo>
                  <a:pt x="897" y="260"/>
                </a:lnTo>
                <a:lnTo>
                  <a:pt x="921" y="260"/>
                </a:lnTo>
                <a:lnTo>
                  <a:pt x="943" y="230"/>
                </a:lnTo>
                <a:lnTo>
                  <a:pt x="943" y="194"/>
                </a:lnTo>
                <a:lnTo>
                  <a:pt x="943" y="156"/>
                </a:lnTo>
                <a:lnTo>
                  <a:pt x="950" y="134"/>
                </a:lnTo>
                <a:lnTo>
                  <a:pt x="980" y="126"/>
                </a:lnTo>
                <a:lnTo>
                  <a:pt x="1002" y="105"/>
                </a:lnTo>
                <a:lnTo>
                  <a:pt x="1019" y="105"/>
                </a:lnTo>
                <a:lnTo>
                  <a:pt x="1041" y="119"/>
                </a:lnTo>
                <a:lnTo>
                  <a:pt x="1048" y="126"/>
                </a:lnTo>
                <a:lnTo>
                  <a:pt x="1065" y="134"/>
                </a:lnTo>
                <a:lnTo>
                  <a:pt x="1078" y="164"/>
                </a:lnTo>
                <a:lnTo>
                  <a:pt x="1065" y="179"/>
                </a:lnTo>
                <a:lnTo>
                  <a:pt x="1078" y="201"/>
                </a:lnTo>
                <a:lnTo>
                  <a:pt x="1086" y="179"/>
                </a:lnTo>
                <a:lnTo>
                  <a:pt x="1102" y="164"/>
                </a:lnTo>
                <a:lnTo>
                  <a:pt x="1108" y="142"/>
                </a:lnTo>
                <a:lnTo>
                  <a:pt x="1124" y="134"/>
                </a:lnTo>
                <a:lnTo>
                  <a:pt x="1132" y="113"/>
                </a:lnTo>
                <a:lnTo>
                  <a:pt x="1095" y="113"/>
                </a:lnTo>
                <a:lnTo>
                  <a:pt x="1041" y="89"/>
                </a:lnTo>
                <a:lnTo>
                  <a:pt x="1086" y="89"/>
                </a:lnTo>
                <a:lnTo>
                  <a:pt x="1124" y="46"/>
                </a:lnTo>
                <a:lnTo>
                  <a:pt x="1034" y="8"/>
                </a:lnTo>
                <a:lnTo>
                  <a:pt x="989" y="0"/>
                </a:lnTo>
                <a:lnTo>
                  <a:pt x="967" y="68"/>
                </a:lnTo>
                <a:lnTo>
                  <a:pt x="943" y="22"/>
                </a:lnTo>
                <a:lnTo>
                  <a:pt x="913" y="68"/>
                </a:lnTo>
                <a:lnTo>
                  <a:pt x="913" y="0"/>
                </a:lnTo>
                <a:lnTo>
                  <a:pt x="883" y="22"/>
                </a:lnTo>
                <a:lnTo>
                  <a:pt x="867" y="60"/>
                </a:lnTo>
                <a:lnTo>
                  <a:pt x="829" y="46"/>
                </a:lnTo>
                <a:lnTo>
                  <a:pt x="791" y="75"/>
                </a:lnTo>
                <a:lnTo>
                  <a:pt x="770" y="119"/>
                </a:lnTo>
                <a:lnTo>
                  <a:pt x="718" y="142"/>
                </a:lnTo>
                <a:lnTo>
                  <a:pt x="672" y="142"/>
                </a:lnTo>
                <a:lnTo>
                  <a:pt x="642" y="194"/>
                </a:lnTo>
                <a:lnTo>
                  <a:pt x="604" y="217"/>
                </a:lnTo>
                <a:lnTo>
                  <a:pt x="604" y="252"/>
                </a:lnTo>
                <a:lnTo>
                  <a:pt x="625" y="260"/>
                </a:lnTo>
                <a:lnTo>
                  <a:pt x="588" y="297"/>
                </a:lnTo>
                <a:lnTo>
                  <a:pt x="588" y="260"/>
                </a:lnTo>
                <a:lnTo>
                  <a:pt x="558" y="292"/>
                </a:lnTo>
                <a:lnTo>
                  <a:pt x="566" y="239"/>
                </a:lnTo>
                <a:lnTo>
                  <a:pt x="536" y="268"/>
                </a:lnTo>
                <a:lnTo>
                  <a:pt x="499" y="297"/>
                </a:lnTo>
                <a:lnTo>
                  <a:pt x="521" y="321"/>
                </a:lnTo>
                <a:lnTo>
                  <a:pt x="469" y="342"/>
                </a:lnTo>
                <a:lnTo>
                  <a:pt x="439" y="380"/>
                </a:lnTo>
                <a:lnTo>
                  <a:pt x="482" y="350"/>
                </a:lnTo>
                <a:lnTo>
                  <a:pt x="574" y="327"/>
                </a:lnTo>
                <a:lnTo>
                  <a:pt x="521" y="388"/>
                </a:lnTo>
                <a:lnTo>
                  <a:pt x="506" y="431"/>
                </a:lnTo>
                <a:lnTo>
                  <a:pt x="474" y="468"/>
                </a:lnTo>
                <a:lnTo>
                  <a:pt x="452" y="514"/>
                </a:lnTo>
                <a:lnTo>
                  <a:pt x="393" y="655"/>
                </a:lnTo>
                <a:lnTo>
                  <a:pt x="354" y="685"/>
                </a:lnTo>
                <a:lnTo>
                  <a:pt x="317" y="743"/>
                </a:lnTo>
                <a:lnTo>
                  <a:pt x="257" y="834"/>
                </a:lnTo>
                <a:lnTo>
                  <a:pt x="233" y="805"/>
                </a:lnTo>
                <a:lnTo>
                  <a:pt x="211" y="848"/>
                </a:lnTo>
                <a:lnTo>
                  <a:pt x="181" y="877"/>
                </a:lnTo>
                <a:lnTo>
                  <a:pt x="135" y="877"/>
                </a:lnTo>
                <a:lnTo>
                  <a:pt x="98" y="922"/>
                </a:lnTo>
                <a:lnTo>
                  <a:pt x="16" y="982"/>
                </a:lnTo>
                <a:lnTo>
                  <a:pt x="22" y="1018"/>
                </a:lnTo>
                <a:lnTo>
                  <a:pt x="0" y="1050"/>
                </a:lnTo>
                <a:lnTo>
                  <a:pt x="0" y="1138"/>
                </a:lnTo>
                <a:lnTo>
                  <a:pt x="22" y="1183"/>
                </a:lnTo>
                <a:lnTo>
                  <a:pt x="0" y="1221"/>
                </a:lnTo>
                <a:lnTo>
                  <a:pt x="0" y="1256"/>
                </a:lnTo>
                <a:lnTo>
                  <a:pt x="46" y="1251"/>
                </a:lnTo>
                <a:lnTo>
                  <a:pt x="16" y="1279"/>
                </a:lnTo>
                <a:lnTo>
                  <a:pt x="0" y="1325"/>
                </a:lnTo>
                <a:lnTo>
                  <a:pt x="22" y="1354"/>
                </a:lnTo>
                <a:lnTo>
                  <a:pt x="60" y="1384"/>
                </a:lnTo>
                <a:lnTo>
                  <a:pt x="114" y="1400"/>
                </a:lnTo>
                <a:lnTo>
                  <a:pt x="157" y="1377"/>
                </a:lnTo>
                <a:lnTo>
                  <a:pt x="233" y="1309"/>
                </a:lnTo>
                <a:lnTo>
                  <a:pt x="263" y="1309"/>
                </a:lnTo>
                <a:lnTo>
                  <a:pt x="279" y="1272"/>
                </a:lnTo>
                <a:lnTo>
                  <a:pt x="309" y="1302"/>
                </a:lnTo>
                <a:lnTo>
                  <a:pt x="309" y="1325"/>
                </a:lnTo>
                <a:lnTo>
                  <a:pt x="317" y="1325"/>
                </a:lnTo>
              </a:path>
            </a:pathLst>
          </a:custGeom>
          <a:solidFill>
            <a:srgbClr val="00B050"/>
          </a:solidFill>
          <a:ln w="3175">
            <a:solidFill>
              <a:srgbClr val="000000"/>
            </a:solidFill>
            <a:round/>
            <a:headEnd/>
            <a:tailEnd/>
          </a:ln>
        </p:spPr>
        <p:txBody>
          <a:bodyPr/>
          <a:lstStyle/>
          <a:p>
            <a:endParaRPr lang="pl-PL"/>
          </a:p>
        </p:txBody>
      </p:sp>
      <p:sp>
        <p:nvSpPr>
          <p:cNvPr id="87" name="Freeform 66"/>
          <p:cNvSpPr>
            <a:spLocks/>
          </p:cNvSpPr>
          <p:nvPr/>
        </p:nvSpPr>
        <p:spPr bwMode="auto">
          <a:xfrm>
            <a:off x="7548062" y="666417"/>
            <a:ext cx="1431891" cy="3399144"/>
          </a:xfrm>
          <a:custGeom>
            <a:avLst/>
            <a:gdLst>
              <a:gd name="T0" fmla="*/ 2147483647 w 612"/>
              <a:gd name="T1" fmla="*/ 2147483647 h 1451"/>
              <a:gd name="T2" fmla="*/ 2147483647 w 612"/>
              <a:gd name="T3" fmla="*/ 2147483647 h 1451"/>
              <a:gd name="T4" fmla="*/ 2147483647 w 612"/>
              <a:gd name="T5" fmla="*/ 2147483647 h 1451"/>
              <a:gd name="T6" fmla="*/ 2147483647 w 612"/>
              <a:gd name="T7" fmla="*/ 2147483647 h 1451"/>
              <a:gd name="T8" fmla="*/ 2147483647 w 612"/>
              <a:gd name="T9" fmla="*/ 2147483647 h 1451"/>
              <a:gd name="T10" fmla="*/ 2147483647 w 612"/>
              <a:gd name="T11" fmla="*/ 0 h 1451"/>
              <a:gd name="T12" fmla="*/ 2147483647 w 612"/>
              <a:gd name="T13" fmla="*/ 2147483647 h 1451"/>
              <a:gd name="T14" fmla="*/ 2147483647 w 612"/>
              <a:gd name="T15" fmla="*/ 2147483647 h 1451"/>
              <a:gd name="T16" fmla="*/ 2147483647 w 612"/>
              <a:gd name="T17" fmla="*/ 2147483647 h 1451"/>
              <a:gd name="T18" fmla="*/ 2147483647 w 612"/>
              <a:gd name="T19" fmla="*/ 2147483647 h 1451"/>
              <a:gd name="T20" fmla="*/ 2147483647 w 612"/>
              <a:gd name="T21" fmla="*/ 2147483647 h 1451"/>
              <a:gd name="T22" fmla="*/ 2147483647 w 612"/>
              <a:gd name="T23" fmla="*/ 2147483647 h 1451"/>
              <a:gd name="T24" fmla="*/ 2147483647 w 612"/>
              <a:gd name="T25" fmla="*/ 2147483647 h 1451"/>
              <a:gd name="T26" fmla="*/ 2147483647 w 612"/>
              <a:gd name="T27" fmla="*/ 2147483647 h 1451"/>
              <a:gd name="T28" fmla="*/ 2147483647 w 612"/>
              <a:gd name="T29" fmla="*/ 2147483647 h 1451"/>
              <a:gd name="T30" fmla="*/ 2147483647 w 612"/>
              <a:gd name="T31" fmla="*/ 2147483647 h 1451"/>
              <a:gd name="T32" fmla="*/ 2147483647 w 612"/>
              <a:gd name="T33" fmla="*/ 2147483647 h 1451"/>
              <a:gd name="T34" fmla="*/ 2147483647 w 612"/>
              <a:gd name="T35" fmla="*/ 2147483647 h 1451"/>
              <a:gd name="T36" fmla="*/ 2147483647 w 612"/>
              <a:gd name="T37" fmla="*/ 2147483647 h 1451"/>
              <a:gd name="T38" fmla="*/ 2147483647 w 612"/>
              <a:gd name="T39" fmla="*/ 2147483647 h 1451"/>
              <a:gd name="T40" fmla="*/ 2147483647 w 612"/>
              <a:gd name="T41" fmla="*/ 2147483647 h 1451"/>
              <a:gd name="T42" fmla="*/ 2147483647 w 612"/>
              <a:gd name="T43" fmla="*/ 2147483647 h 1451"/>
              <a:gd name="T44" fmla="*/ 2147483647 w 612"/>
              <a:gd name="T45" fmla="*/ 2147483647 h 1451"/>
              <a:gd name="T46" fmla="*/ 2147483647 w 612"/>
              <a:gd name="T47" fmla="*/ 2147483647 h 1451"/>
              <a:gd name="T48" fmla="*/ 2147483647 w 612"/>
              <a:gd name="T49" fmla="*/ 2147483647 h 1451"/>
              <a:gd name="T50" fmla="*/ 0 w 612"/>
              <a:gd name="T51" fmla="*/ 2147483647 h 1451"/>
              <a:gd name="T52" fmla="*/ 2147483647 w 612"/>
              <a:gd name="T53" fmla="*/ 2147483647 h 1451"/>
              <a:gd name="T54" fmla="*/ 2147483647 w 612"/>
              <a:gd name="T55" fmla="*/ 2147483647 h 1451"/>
              <a:gd name="T56" fmla="*/ 2147483647 w 612"/>
              <a:gd name="T57" fmla="*/ 2147483647 h 1451"/>
              <a:gd name="T58" fmla="*/ 2147483647 w 612"/>
              <a:gd name="T59" fmla="*/ 2147483647 h 1451"/>
              <a:gd name="T60" fmla="*/ 2147483647 w 612"/>
              <a:gd name="T61" fmla="*/ 2147483647 h 1451"/>
              <a:gd name="T62" fmla="*/ 2147483647 w 612"/>
              <a:gd name="T63" fmla="*/ 2147483647 h 1451"/>
              <a:gd name="T64" fmla="*/ 2147483647 w 612"/>
              <a:gd name="T65" fmla="*/ 2147483647 h 1451"/>
              <a:gd name="T66" fmla="*/ 2147483647 w 612"/>
              <a:gd name="T67" fmla="*/ 2147483647 h 1451"/>
              <a:gd name="T68" fmla="*/ 2147483647 w 612"/>
              <a:gd name="T69" fmla="*/ 2147483647 h 1451"/>
              <a:gd name="T70" fmla="*/ 2147483647 w 612"/>
              <a:gd name="T71" fmla="*/ 2147483647 h 1451"/>
              <a:gd name="T72" fmla="*/ 2147483647 w 612"/>
              <a:gd name="T73" fmla="*/ 2147483647 h 1451"/>
              <a:gd name="T74" fmla="*/ 2147483647 w 612"/>
              <a:gd name="T75" fmla="*/ 2147483647 h 1451"/>
              <a:gd name="T76" fmla="*/ 2147483647 w 612"/>
              <a:gd name="T77" fmla="*/ 2147483647 h 1451"/>
              <a:gd name="T78" fmla="*/ 2147483647 w 612"/>
              <a:gd name="T79" fmla="*/ 2147483647 h 1451"/>
              <a:gd name="T80" fmla="*/ 2147483647 w 612"/>
              <a:gd name="T81" fmla="*/ 2147483647 h 1451"/>
              <a:gd name="T82" fmla="*/ 2147483647 w 612"/>
              <a:gd name="T83" fmla="*/ 2147483647 h 1451"/>
              <a:gd name="T84" fmla="*/ 2147483647 w 612"/>
              <a:gd name="T85" fmla="*/ 2147483647 h 14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1451"/>
              <a:gd name="T131" fmla="*/ 612 w 612"/>
              <a:gd name="T132" fmla="*/ 1451 h 14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1451">
                <a:moveTo>
                  <a:pt x="612" y="313"/>
                </a:moveTo>
                <a:lnTo>
                  <a:pt x="604" y="305"/>
                </a:lnTo>
                <a:lnTo>
                  <a:pt x="596" y="260"/>
                </a:lnTo>
                <a:lnTo>
                  <a:pt x="596" y="230"/>
                </a:lnTo>
                <a:lnTo>
                  <a:pt x="582" y="209"/>
                </a:lnTo>
                <a:lnTo>
                  <a:pt x="574" y="185"/>
                </a:lnTo>
                <a:lnTo>
                  <a:pt x="566" y="119"/>
                </a:lnTo>
                <a:lnTo>
                  <a:pt x="558" y="89"/>
                </a:lnTo>
                <a:lnTo>
                  <a:pt x="536" y="67"/>
                </a:lnTo>
                <a:lnTo>
                  <a:pt x="520" y="59"/>
                </a:lnTo>
                <a:lnTo>
                  <a:pt x="498" y="51"/>
                </a:lnTo>
                <a:lnTo>
                  <a:pt x="439" y="0"/>
                </a:lnTo>
                <a:lnTo>
                  <a:pt x="422" y="0"/>
                </a:lnTo>
                <a:lnTo>
                  <a:pt x="414" y="30"/>
                </a:lnTo>
                <a:lnTo>
                  <a:pt x="422" y="59"/>
                </a:lnTo>
                <a:lnTo>
                  <a:pt x="409" y="67"/>
                </a:lnTo>
                <a:lnTo>
                  <a:pt x="355" y="59"/>
                </a:lnTo>
                <a:lnTo>
                  <a:pt x="340" y="75"/>
                </a:lnTo>
                <a:lnTo>
                  <a:pt x="340" y="110"/>
                </a:lnTo>
                <a:lnTo>
                  <a:pt x="303" y="110"/>
                </a:lnTo>
                <a:lnTo>
                  <a:pt x="287" y="126"/>
                </a:lnTo>
                <a:lnTo>
                  <a:pt x="265" y="179"/>
                </a:lnTo>
                <a:lnTo>
                  <a:pt x="271" y="200"/>
                </a:lnTo>
                <a:lnTo>
                  <a:pt x="257" y="238"/>
                </a:lnTo>
                <a:lnTo>
                  <a:pt x="227" y="283"/>
                </a:lnTo>
                <a:lnTo>
                  <a:pt x="219" y="313"/>
                </a:lnTo>
                <a:lnTo>
                  <a:pt x="197" y="318"/>
                </a:lnTo>
                <a:lnTo>
                  <a:pt x="190" y="416"/>
                </a:lnTo>
                <a:lnTo>
                  <a:pt x="160" y="467"/>
                </a:lnTo>
                <a:lnTo>
                  <a:pt x="165" y="491"/>
                </a:lnTo>
                <a:lnTo>
                  <a:pt x="173" y="527"/>
                </a:lnTo>
                <a:lnTo>
                  <a:pt x="151" y="535"/>
                </a:lnTo>
                <a:lnTo>
                  <a:pt x="136" y="535"/>
                </a:lnTo>
                <a:lnTo>
                  <a:pt x="114" y="542"/>
                </a:lnTo>
                <a:lnTo>
                  <a:pt x="97" y="550"/>
                </a:lnTo>
                <a:lnTo>
                  <a:pt x="76" y="572"/>
                </a:lnTo>
                <a:lnTo>
                  <a:pt x="67" y="602"/>
                </a:lnTo>
                <a:lnTo>
                  <a:pt x="76" y="631"/>
                </a:lnTo>
                <a:lnTo>
                  <a:pt x="67" y="700"/>
                </a:lnTo>
                <a:lnTo>
                  <a:pt x="67" y="736"/>
                </a:lnTo>
                <a:lnTo>
                  <a:pt x="67" y="772"/>
                </a:lnTo>
                <a:lnTo>
                  <a:pt x="97" y="804"/>
                </a:lnTo>
                <a:lnTo>
                  <a:pt x="91" y="841"/>
                </a:lnTo>
                <a:lnTo>
                  <a:pt x="67" y="855"/>
                </a:lnTo>
                <a:lnTo>
                  <a:pt x="76" y="892"/>
                </a:lnTo>
                <a:lnTo>
                  <a:pt x="67" y="959"/>
                </a:lnTo>
                <a:lnTo>
                  <a:pt x="54" y="967"/>
                </a:lnTo>
                <a:lnTo>
                  <a:pt x="30" y="996"/>
                </a:lnTo>
                <a:lnTo>
                  <a:pt x="30" y="1033"/>
                </a:lnTo>
                <a:lnTo>
                  <a:pt x="24" y="1071"/>
                </a:lnTo>
                <a:lnTo>
                  <a:pt x="8" y="1079"/>
                </a:lnTo>
                <a:lnTo>
                  <a:pt x="0" y="1079"/>
                </a:lnTo>
                <a:lnTo>
                  <a:pt x="8" y="1114"/>
                </a:lnTo>
                <a:lnTo>
                  <a:pt x="60" y="1287"/>
                </a:lnTo>
                <a:lnTo>
                  <a:pt x="91" y="1330"/>
                </a:lnTo>
                <a:lnTo>
                  <a:pt x="76" y="1368"/>
                </a:lnTo>
                <a:lnTo>
                  <a:pt x="91" y="1413"/>
                </a:lnTo>
                <a:lnTo>
                  <a:pt x="91" y="1451"/>
                </a:lnTo>
                <a:lnTo>
                  <a:pt x="165" y="1451"/>
                </a:lnTo>
                <a:lnTo>
                  <a:pt x="165" y="1413"/>
                </a:lnTo>
                <a:lnTo>
                  <a:pt x="197" y="1368"/>
                </a:lnTo>
                <a:lnTo>
                  <a:pt x="271" y="1368"/>
                </a:lnTo>
                <a:lnTo>
                  <a:pt x="295" y="1309"/>
                </a:lnTo>
                <a:lnTo>
                  <a:pt x="311" y="1205"/>
                </a:lnTo>
                <a:lnTo>
                  <a:pt x="311" y="1146"/>
                </a:lnTo>
                <a:lnTo>
                  <a:pt x="316" y="1114"/>
                </a:lnTo>
                <a:lnTo>
                  <a:pt x="355" y="1079"/>
                </a:lnTo>
                <a:lnTo>
                  <a:pt x="392" y="1050"/>
                </a:lnTo>
                <a:lnTo>
                  <a:pt x="377" y="1033"/>
                </a:lnTo>
                <a:lnTo>
                  <a:pt x="409" y="1005"/>
                </a:lnTo>
                <a:lnTo>
                  <a:pt x="422" y="975"/>
                </a:lnTo>
                <a:lnTo>
                  <a:pt x="409" y="945"/>
                </a:lnTo>
                <a:lnTo>
                  <a:pt x="333" y="877"/>
                </a:lnTo>
                <a:lnTo>
                  <a:pt x="325" y="834"/>
                </a:lnTo>
                <a:lnTo>
                  <a:pt x="333" y="729"/>
                </a:lnTo>
                <a:lnTo>
                  <a:pt x="377" y="647"/>
                </a:lnTo>
                <a:lnTo>
                  <a:pt x="446" y="580"/>
                </a:lnTo>
                <a:lnTo>
                  <a:pt x="482" y="550"/>
                </a:lnTo>
                <a:lnTo>
                  <a:pt x="498" y="513"/>
                </a:lnTo>
                <a:lnTo>
                  <a:pt x="520" y="476"/>
                </a:lnTo>
                <a:lnTo>
                  <a:pt x="490" y="454"/>
                </a:lnTo>
                <a:lnTo>
                  <a:pt x="514" y="416"/>
                </a:lnTo>
                <a:lnTo>
                  <a:pt x="506" y="388"/>
                </a:lnTo>
                <a:lnTo>
                  <a:pt x="528" y="371"/>
                </a:lnTo>
                <a:lnTo>
                  <a:pt x="544" y="334"/>
                </a:lnTo>
                <a:lnTo>
                  <a:pt x="582" y="334"/>
                </a:lnTo>
                <a:lnTo>
                  <a:pt x="612" y="3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88" name="Freeform 67"/>
          <p:cNvSpPr>
            <a:spLocks/>
          </p:cNvSpPr>
          <p:nvPr/>
        </p:nvSpPr>
        <p:spPr bwMode="auto">
          <a:xfrm>
            <a:off x="7548062" y="666417"/>
            <a:ext cx="1431891" cy="3399144"/>
          </a:xfrm>
          <a:custGeom>
            <a:avLst/>
            <a:gdLst>
              <a:gd name="T0" fmla="*/ 2147483647 w 612"/>
              <a:gd name="T1" fmla="*/ 2147483647 h 1451"/>
              <a:gd name="T2" fmla="*/ 2147483647 w 612"/>
              <a:gd name="T3" fmla="*/ 2147483647 h 1451"/>
              <a:gd name="T4" fmla="*/ 2147483647 w 612"/>
              <a:gd name="T5" fmla="*/ 2147483647 h 1451"/>
              <a:gd name="T6" fmla="*/ 2147483647 w 612"/>
              <a:gd name="T7" fmla="*/ 2147483647 h 1451"/>
              <a:gd name="T8" fmla="*/ 2147483647 w 612"/>
              <a:gd name="T9" fmla="*/ 2147483647 h 1451"/>
              <a:gd name="T10" fmla="*/ 2147483647 w 612"/>
              <a:gd name="T11" fmla="*/ 0 h 1451"/>
              <a:gd name="T12" fmla="*/ 2147483647 w 612"/>
              <a:gd name="T13" fmla="*/ 2147483647 h 1451"/>
              <a:gd name="T14" fmla="*/ 2147483647 w 612"/>
              <a:gd name="T15" fmla="*/ 2147483647 h 1451"/>
              <a:gd name="T16" fmla="*/ 2147483647 w 612"/>
              <a:gd name="T17" fmla="*/ 2147483647 h 1451"/>
              <a:gd name="T18" fmla="*/ 2147483647 w 612"/>
              <a:gd name="T19" fmla="*/ 2147483647 h 1451"/>
              <a:gd name="T20" fmla="*/ 2147483647 w 612"/>
              <a:gd name="T21" fmla="*/ 2147483647 h 1451"/>
              <a:gd name="T22" fmla="*/ 2147483647 w 612"/>
              <a:gd name="T23" fmla="*/ 2147483647 h 1451"/>
              <a:gd name="T24" fmla="*/ 2147483647 w 612"/>
              <a:gd name="T25" fmla="*/ 2147483647 h 1451"/>
              <a:gd name="T26" fmla="*/ 2147483647 w 612"/>
              <a:gd name="T27" fmla="*/ 2147483647 h 1451"/>
              <a:gd name="T28" fmla="*/ 2147483647 w 612"/>
              <a:gd name="T29" fmla="*/ 2147483647 h 1451"/>
              <a:gd name="T30" fmla="*/ 2147483647 w 612"/>
              <a:gd name="T31" fmla="*/ 2147483647 h 1451"/>
              <a:gd name="T32" fmla="*/ 2147483647 w 612"/>
              <a:gd name="T33" fmla="*/ 2147483647 h 1451"/>
              <a:gd name="T34" fmla="*/ 2147483647 w 612"/>
              <a:gd name="T35" fmla="*/ 2147483647 h 1451"/>
              <a:gd name="T36" fmla="*/ 2147483647 w 612"/>
              <a:gd name="T37" fmla="*/ 2147483647 h 1451"/>
              <a:gd name="T38" fmla="*/ 2147483647 w 612"/>
              <a:gd name="T39" fmla="*/ 2147483647 h 1451"/>
              <a:gd name="T40" fmla="*/ 2147483647 w 612"/>
              <a:gd name="T41" fmla="*/ 2147483647 h 1451"/>
              <a:gd name="T42" fmla="*/ 2147483647 w 612"/>
              <a:gd name="T43" fmla="*/ 2147483647 h 1451"/>
              <a:gd name="T44" fmla="*/ 2147483647 w 612"/>
              <a:gd name="T45" fmla="*/ 2147483647 h 1451"/>
              <a:gd name="T46" fmla="*/ 2147483647 w 612"/>
              <a:gd name="T47" fmla="*/ 2147483647 h 1451"/>
              <a:gd name="T48" fmla="*/ 2147483647 w 612"/>
              <a:gd name="T49" fmla="*/ 2147483647 h 1451"/>
              <a:gd name="T50" fmla="*/ 0 w 612"/>
              <a:gd name="T51" fmla="*/ 2147483647 h 1451"/>
              <a:gd name="T52" fmla="*/ 2147483647 w 612"/>
              <a:gd name="T53" fmla="*/ 2147483647 h 1451"/>
              <a:gd name="T54" fmla="*/ 2147483647 w 612"/>
              <a:gd name="T55" fmla="*/ 2147483647 h 1451"/>
              <a:gd name="T56" fmla="*/ 2147483647 w 612"/>
              <a:gd name="T57" fmla="*/ 2147483647 h 1451"/>
              <a:gd name="T58" fmla="*/ 2147483647 w 612"/>
              <a:gd name="T59" fmla="*/ 2147483647 h 1451"/>
              <a:gd name="T60" fmla="*/ 2147483647 w 612"/>
              <a:gd name="T61" fmla="*/ 2147483647 h 1451"/>
              <a:gd name="T62" fmla="*/ 2147483647 w 612"/>
              <a:gd name="T63" fmla="*/ 2147483647 h 1451"/>
              <a:gd name="T64" fmla="*/ 2147483647 w 612"/>
              <a:gd name="T65" fmla="*/ 2147483647 h 1451"/>
              <a:gd name="T66" fmla="*/ 2147483647 w 612"/>
              <a:gd name="T67" fmla="*/ 2147483647 h 1451"/>
              <a:gd name="T68" fmla="*/ 2147483647 w 612"/>
              <a:gd name="T69" fmla="*/ 2147483647 h 1451"/>
              <a:gd name="T70" fmla="*/ 2147483647 w 612"/>
              <a:gd name="T71" fmla="*/ 2147483647 h 1451"/>
              <a:gd name="T72" fmla="*/ 2147483647 w 612"/>
              <a:gd name="T73" fmla="*/ 2147483647 h 1451"/>
              <a:gd name="T74" fmla="*/ 2147483647 w 612"/>
              <a:gd name="T75" fmla="*/ 2147483647 h 1451"/>
              <a:gd name="T76" fmla="*/ 2147483647 w 612"/>
              <a:gd name="T77" fmla="*/ 2147483647 h 1451"/>
              <a:gd name="T78" fmla="*/ 2147483647 w 612"/>
              <a:gd name="T79" fmla="*/ 2147483647 h 1451"/>
              <a:gd name="T80" fmla="*/ 2147483647 w 612"/>
              <a:gd name="T81" fmla="*/ 2147483647 h 1451"/>
              <a:gd name="T82" fmla="*/ 2147483647 w 612"/>
              <a:gd name="T83" fmla="*/ 2147483647 h 1451"/>
              <a:gd name="T84" fmla="*/ 2147483647 w 612"/>
              <a:gd name="T85" fmla="*/ 2147483647 h 14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1451"/>
              <a:gd name="T131" fmla="*/ 612 w 612"/>
              <a:gd name="T132" fmla="*/ 1451 h 14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1451">
                <a:moveTo>
                  <a:pt x="612" y="313"/>
                </a:moveTo>
                <a:lnTo>
                  <a:pt x="604" y="305"/>
                </a:lnTo>
                <a:lnTo>
                  <a:pt x="596" y="260"/>
                </a:lnTo>
                <a:lnTo>
                  <a:pt x="596" y="230"/>
                </a:lnTo>
                <a:lnTo>
                  <a:pt x="582" y="209"/>
                </a:lnTo>
                <a:lnTo>
                  <a:pt x="574" y="185"/>
                </a:lnTo>
                <a:lnTo>
                  <a:pt x="566" y="119"/>
                </a:lnTo>
                <a:lnTo>
                  <a:pt x="558" y="89"/>
                </a:lnTo>
                <a:lnTo>
                  <a:pt x="536" y="67"/>
                </a:lnTo>
                <a:lnTo>
                  <a:pt x="520" y="59"/>
                </a:lnTo>
                <a:lnTo>
                  <a:pt x="498" y="51"/>
                </a:lnTo>
                <a:lnTo>
                  <a:pt x="439" y="0"/>
                </a:lnTo>
                <a:lnTo>
                  <a:pt x="422" y="0"/>
                </a:lnTo>
                <a:lnTo>
                  <a:pt x="414" y="30"/>
                </a:lnTo>
                <a:lnTo>
                  <a:pt x="422" y="59"/>
                </a:lnTo>
                <a:lnTo>
                  <a:pt x="409" y="67"/>
                </a:lnTo>
                <a:lnTo>
                  <a:pt x="355" y="59"/>
                </a:lnTo>
                <a:lnTo>
                  <a:pt x="340" y="75"/>
                </a:lnTo>
                <a:lnTo>
                  <a:pt x="340" y="110"/>
                </a:lnTo>
                <a:lnTo>
                  <a:pt x="303" y="110"/>
                </a:lnTo>
                <a:lnTo>
                  <a:pt x="287" y="126"/>
                </a:lnTo>
                <a:lnTo>
                  <a:pt x="265" y="179"/>
                </a:lnTo>
                <a:lnTo>
                  <a:pt x="271" y="200"/>
                </a:lnTo>
                <a:lnTo>
                  <a:pt x="257" y="238"/>
                </a:lnTo>
                <a:lnTo>
                  <a:pt x="227" y="283"/>
                </a:lnTo>
                <a:lnTo>
                  <a:pt x="219" y="313"/>
                </a:lnTo>
                <a:lnTo>
                  <a:pt x="197" y="318"/>
                </a:lnTo>
                <a:lnTo>
                  <a:pt x="190" y="416"/>
                </a:lnTo>
                <a:lnTo>
                  <a:pt x="160" y="467"/>
                </a:lnTo>
                <a:lnTo>
                  <a:pt x="165" y="491"/>
                </a:lnTo>
                <a:lnTo>
                  <a:pt x="173" y="527"/>
                </a:lnTo>
                <a:lnTo>
                  <a:pt x="151" y="535"/>
                </a:lnTo>
                <a:lnTo>
                  <a:pt x="136" y="535"/>
                </a:lnTo>
                <a:lnTo>
                  <a:pt x="114" y="542"/>
                </a:lnTo>
                <a:lnTo>
                  <a:pt x="97" y="550"/>
                </a:lnTo>
                <a:lnTo>
                  <a:pt x="76" y="572"/>
                </a:lnTo>
                <a:lnTo>
                  <a:pt x="67" y="602"/>
                </a:lnTo>
                <a:lnTo>
                  <a:pt x="76" y="631"/>
                </a:lnTo>
                <a:lnTo>
                  <a:pt x="67" y="700"/>
                </a:lnTo>
                <a:lnTo>
                  <a:pt x="67" y="736"/>
                </a:lnTo>
                <a:lnTo>
                  <a:pt x="67" y="772"/>
                </a:lnTo>
                <a:lnTo>
                  <a:pt x="97" y="804"/>
                </a:lnTo>
                <a:lnTo>
                  <a:pt x="91" y="841"/>
                </a:lnTo>
                <a:lnTo>
                  <a:pt x="67" y="855"/>
                </a:lnTo>
                <a:lnTo>
                  <a:pt x="76" y="892"/>
                </a:lnTo>
                <a:lnTo>
                  <a:pt x="67" y="959"/>
                </a:lnTo>
                <a:lnTo>
                  <a:pt x="54" y="967"/>
                </a:lnTo>
                <a:lnTo>
                  <a:pt x="30" y="996"/>
                </a:lnTo>
                <a:lnTo>
                  <a:pt x="30" y="1033"/>
                </a:lnTo>
                <a:lnTo>
                  <a:pt x="24" y="1071"/>
                </a:lnTo>
                <a:lnTo>
                  <a:pt x="8" y="1079"/>
                </a:lnTo>
                <a:lnTo>
                  <a:pt x="0" y="1079"/>
                </a:lnTo>
                <a:lnTo>
                  <a:pt x="8" y="1114"/>
                </a:lnTo>
                <a:lnTo>
                  <a:pt x="60" y="1287"/>
                </a:lnTo>
                <a:lnTo>
                  <a:pt x="91" y="1330"/>
                </a:lnTo>
                <a:lnTo>
                  <a:pt x="76" y="1368"/>
                </a:lnTo>
                <a:lnTo>
                  <a:pt x="91" y="1413"/>
                </a:lnTo>
                <a:lnTo>
                  <a:pt x="91" y="1451"/>
                </a:lnTo>
                <a:lnTo>
                  <a:pt x="165" y="1451"/>
                </a:lnTo>
                <a:lnTo>
                  <a:pt x="165" y="1413"/>
                </a:lnTo>
                <a:lnTo>
                  <a:pt x="197" y="1368"/>
                </a:lnTo>
                <a:lnTo>
                  <a:pt x="271" y="1368"/>
                </a:lnTo>
                <a:lnTo>
                  <a:pt x="295" y="1309"/>
                </a:lnTo>
                <a:lnTo>
                  <a:pt x="311" y="1205"/>
                </a:lnTo>
                <a:lnTo>
                  <a:pt x="311" y="1146"/>
                </a:lnTo>
                <a:lnTo>
                  <a:pt x="316" y="1114"/>
                </a:lnTo>
                <a:lnTo>
                  <a:pt x="355" y="1079"/>
                </a:lnTo>
                <a:lnTo>
                  <a:pt x="392" y="1050"/>
                </a:lnTo>
                <a:lnTo>
                  <a:pt x="377" y="1033"/>
                </a:lnTo>
                <a:lnTo>
                  <a:pt x="409" y="1005"/>
                </a:lnTo>
                <a:lnTo>
                  <a:pt x="422" y="975"/>
                </a:lnTo>
                <a:lnTo>
                  <a:pt x="409" y="945"/>
                </a:lnTo>
                <a:lnTo>
                  <a:pt x="333" y="877"/>
                </a:lnTo>
                <a:lnTo>
                  <a:pt x="325" y="834"/>
                </a:lnTo>
                <a:lnTo>
                  <a:pt x="333" y="729"/>
                </a:lnTo>
                <a:lnTo>
                  <a:pt x="377" y="647"/>
                </a:lnTo>
                <a:lnTo>
                  <a:pt x="446" y="580"/>
                </a:lnTo>
                <a:lnTo>
                  <a:pt x="482" y="550"/>
                </a:lnTo>
                <a:lnTo>
                  <a:pt x="498" y="513"/>
                </a:lnTo>
                <a:lnTo>
                  <a:pt x="520" y="476"/>
                </a:lnTo>
                <a:lnTo>
                  <a:pt x="490" y="454"/>
                </a:lnTo>
                <a:lnTo>
                  <a:pt x="514" y="416"/>
                </a:lnTo>
                <a:lnTo>
                  <a:pt x="506" y="388"/>
                </a:lnTo>
                <a:lnTo>
                  <a:pt x="528" y="371"/>
                </a:lnTo>
                <a:lnTo>
                  <a:pt x="544" y="334"/>
                </a:lnTo>
                <a:lnTo>
                  <a:pt x="582" y="334"/>
                </a:lnTo>
                <a:lnTo>
                  <a:pt x="612" y="313"/>
                </a:lnTo>
              </a:path>
            </a:pathLst>
          </a:custGeom>
          <a:solidFill>
            <a:srgbClr val="00B050"/>
          </a:solidFill>
          <a:ln w="3175">
            <a:solidFill>
              <a:srgbClr val="000000"/>
            </a:solidFill>
            <a:round/>
            <a:headEnd/>
            <a:tailEnd/>
          </a:ln>
        </p:spPr>
        <p:txBody>
          <a:bodyPr/>
          <a:lstStyle/>
          <a:p>
            <a:endParaRPr lang="pl-PL"/>
          </a:p>
        </p:txBody>
      </p:sp>
      <p:sp>
        <p:nvSpPr>
          <p:cNvPr id="89" name="Freeform 68"/>
          <p:cNvSpPr>
            <a:spLocks/>
          </p:cNvSpPr>
          <p:nvPr/>
        </p:nvSpPr>
        <p:spPr bwMode="auto">
          <a:xfrm>
            <a:off x="8577795" y="338541"/>
            <a:ext cx="1337117" cy="2523102"/>
          </a:xfrm>
          <a:custGeom>
            <a:avLst/>
            <a:gdLst>
              <a:gd name="T0" fmla="*/ 2147483647 w 571"/>
              <a:gd name="T1" fmla="*/ 2147483647 h 1078"/>
              <a:gd name="T2" fmla="*/ 2147483647 w 571"/>
              <a:gd name="T3" fmla="*/ 2147483647 h 1078"/>
              <a:gd name="T4" fmla="*/ 2147483647 w 571"/>
              <a:gd name="T5" fmla="*/ 2147483647 h 1078"/>
              <a:gd name="T6" fmla="*/ 2147483647 w 571"/>
              <a:gd name="T7" fmla="*/ 2147483647 h 1078"/>
              <a:gd name="T8" fmla="*/ 2147483647 w 571"/>
              <a:gd name="T9" fmla="*/ 2147483647 h 1078"/>
              <a:gd name="T10" fmla="*/ 2147483647 w 571"/>
              <a:gd name="T11" fmla="*/ 2147483647 h 1078"/>
              <a:gd name="T12" fmla="*/ 2147483647 w 571"/>
              <a:gd name="T13" fmla="*/ 2147483647 h 1078"/>
              <a:gd name="T14" fmla="*/ 2147483647 w 571"/>
              <a:gd name="T15" fmla="*/ 2147483647 h 1078"/>
              <a:gd name="T16" fmla="*/ 2147483647 w 571"/>
              <a:gd name="T17" fmla="*/ 2147483647 h 1078"/>
              <a:gd name="T18" fmla="*/ 2147483647 w 571"/>
              <a:gd name="T19" fmla="*/ 2147483647 h 1078"/>
              <a:gd name="T20" fmla="*/ 2147483647 w 571"/>
              <a:gd name="T21" fmla="*/ 2147483647 h 1078"/>
              <a:gd name="T22" fmla="*/ 2147483647 w 571"/>
              <a:gd name="T23" fmla="*/ 2147483647 h 1078"/>
              <a:gd name="T24" fmla="*/ 2147483647 w 571"/>
              <a:gd name="T25" fmla="*/ 2147483647 h 1078"/>
              <a:gd name="T26" fmla="*/ 2147483647 w 571"/>
              <a:gd name="T27" fmla="*/ 2147483647 h 1078"/>
              <a:gd name="T28" fmla="*/ 2147483647 w 571"/>
              <a:gd name="T29" fmla="*/ 2147483647 h 1078"/>
              <a:gd name="T30" fmla="*/ 2147483647 w 571"/>
              <a:gd name="T31" fmla="*/ 2147483647 h 1078"/>
              <a:gd name="T32" fmla="*/ 2147483647 w 571"/>
              <a:gd name="T33" fmla="*/ 2147483647 h 1078"/>
              <a:gd name="T34" fmla="*/ 2147483647 w 571"/>
              <a:gd name="T35" fmla="*/ 0 h 1078"/>
              <a:gd name="T36" fmla="*/ 2147483647 w 571"/>
              <a:gd name="T37" fmla="*/ 2147483647 h 1078"/>
              <a:gd name="T38" fmla="*/ 2147483647 w 571"/>
              <a:gd name="T39" fmla="*/ 2147483647 h 1078"/>
              <a:gd name="T40" fmla="*/ 2147483647 w 571"/>
              <a:gd name="T41" fmla="*/ 2147483647 h 1078"/>
              <a:gd name="T42" fmla="*/ 2147483647 w 571"/>
              <a:gd name="T43" fmla="*/ 2147483647 h 1078"/>
              <a:gd name="T44" fmla="*/ 2147483647 w 571"/>
              <a:gd name="T45" fmla="*/ 2147483647 h 1078"/>
              <a:gd name="T46" fmla="*/ 2147483647 w 571"/>
              <a:gd name="T47" fmla="*/ 2147483647 h 1078"/>
              <a:gd name="T48" fmla="*/ 2147483647 w 571"/>
              <a:gd name="T49" fmla="*/ 2147483647 h 1078"/>
              <a:gd name="T50" fmla="*/ 2147483647 w 571"/>
              <a:gd name="T51" fmla="*/ 2147483647 h 1078"/>
              <a:gd name="T52" fmla="*/ 0 w 571"/>
              <a:gd name="T53" fmla="*/ 2147483647 h 1078"/>
              <a:gd name="T54" fmla="*/ 2147483647 w 571"/>
              <a:gd name="T55" fmla="*/ 2147483647 h 1078"/>
              <a:gd name="T56" fmla="*/ 2147483647 w 571"/>
              <a:gd name="T57" fmla="*/ 2147483647 h 1078"/>
              <a:gd name="T58" fmla="*/ 2147483647 w 571"/>
              <a:gd name="T59" fmla="*/ 2147483647 h 1078"/>
              <a:gd name="T60" fmla="*/ 2147483647 w 571"/>
              <a:gd name="T61" fmla="*/ 2147483647 h 1078"/>
              <a:gd name="T62" fmla="*/ 2147483647 w 571"/>
              <a:gd name="T63" fmla="*/ 2147483647 h 1078"/>
              <a:gd name="T64" fmla="*/ 2147483647 w 571"/>
              <a:gd name="T65" fmla="*/ 2147483647 h 1078"/>
              <a:gd name="T66" fmla="*/ 2147483647 w 571"/>
              <a:gd name="T67" fmla="*/ 2147483647 h 1078"/>
              <a:gd name="T68" fmla="*/ 2147483647 w 571"/>
              <a:gd name="T69" fmla="*/ 2147483647 h 1078"/>
              <a:gd name="T70" fmla="*/ 2147483647 w 571"/>
              <a:gd name="T71" fmla="*/ 2147483647 h 1078"/>
              <a:gd name="T72" fmla="*/ 2147483647 w 571"/>
              <a:gd name="T73" fmla="*/ 2147483647 h 1078"/>
              <a:gd name="T74" fmla="*/ 2147483647 w 571"/>
              <a:gd name="T75" fmla="*/ 2147483647 h 1078"/>
              <a:gd name="T76" fmla="*/ 2147483647 w 571"/>
              <a:gd name="T77" fmla="*/ 2147483647 h 1078"/>
              <a:gd name="T78" fmla="*/ 2147483647 w 571"/>
              <a:gd name="T79" fmla="*/ 2147483647 h 1078"/>
              <a:gd name="T80" fmla="*/ 2147483647 w 571"/>
              <a:gd name="T81" fmla="*/ 2147483647 h 10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1"/>
              <a:gd name="T124" fmla="*/ 0 h 1078"/>
              <a:gd name="T125" fmla="*/ 571 w 571"/>
              <a:gd name="T126" fmla="*/ 1078 h 10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1" h="1078">
                <a:moveTo>
                  <a:pt x="436" y="988"/>
                </a:moveTo>
                <a:lnTo>
                  <a:pt x="451" y="975"/>
                </a:lnTo>
                <a:lnTo>
                  <a:pt x="512" y="877"/>
                </a:lnTo>
                <a:lnTo>
                  <a:pt x="542" y="825"/>
                </a:lnTo>
                <a:lnTo>
                  <a:pt x="566" y="766"/>
                </a:lnTo>
                <a:lnTo>
                  <a:pt x="571" y="729"/>
                </a:lnTo>
                <a:lnTo>
                  <a:pt x="566" y="691"/>
                </a:lnTo>
                <a:lnTo>
                  <a:pt x="549" y="683"/>
                </a:lnTo>
                <a:lnTo>
                  <a:pt x="536" y="668"/>
                </a:lnTo>
                <a:lnTo>
                  <a:pt x="512" y="662"/>
                </a:lnTo>
                <a:lnTo>
                  <a:pt x="497" y="638"/>
                </a:lnTo>
                <a:lnTo>
                  <a:pt x="503" y="608"/>
                </a:lnTo>
                <a:lnTo>
                  <a:pt x="497" y="572"/>
                </a:lnTo>
                <a:lnTo>
                  <a:pt x="473" y="557"/>
                </a:lnTo>
                <a:lnTo>
                  <a:pt x="466" y="529"/>
                </a:lnTo>
                <a:lnTo>
                  <a:pt x="444" y="505"/>
                </a:lnTo>
                <a:lnTo>
                  <a:pt x="436" y="475"/>
                </a:lnTo>
                <a:lnTo>
                  <a:pt x="436" y="409"/>
                </a:lnTo>
                <a:lnTo>
                  <a:pt x="422" y="386"/>
                </a:lnTo>
                <a:lnTo>
                  <a:pt x="406" y="371"/>
                </a:lnTo>
                <a:lnTo>
                  <a:pt x="392" y="341"/>
                </a:lnTo>
                <a:lnTo>
                  <a:pt x="384" y="305"/>
                </a:lnTo>
                <a:lnTo>
                  <a:pt x="392" y="267"/>
                </a:lnTo>
                <a:lnTo>
                  <a:pt x="392" y="222"/>
                </a:lnTo>
                <a:lnTo>
                  <a:pt x="368" y="200"/>
                </a:lnTo>
                <a:lnTo>
                  <a:pt x="354" y="187"/>
                </a:lnTo>
                <a:lnTo>
                  <a:pt x="324" y="179"/>
                </a:lnTo>
                <a:lnTo>
                  <a:pt x="317" y="141"/>
                </a:lnTo>
                <a:lnTo>
                  <a:pt x="317" y="112"/>
                </a:lnTo>
                <a:lnTo>
                  <a:pt x="330" y="96"/>
                </a:lnTo>
                <a:lnTo>
                  <a:pt x="317" y="74"/>
                </a:lnTo>
                <a:lnTo>
                  <a:pt x="330" y="59"/>
                </a:lnTo>
                <a:lnTo>
                  <a:pt x="317" y="29"/>
                </a:lnTo>
                <a:lnTo>
                  <a:pt x="300" y="21"/>
                </a:lnTo>
                <a:lnTo>
                  <a:pt x="293" y="14"/>
                </a:lnTo>
                <a:lnTo>
                  <a:pt x="271" y="0"/>
                </a:lnTo>
                <a:lnTo>
                  <a:pt x="254" y="0"/>
                </a:lnTo>
                <a:lnTo>
                  <a:pt x="232" y="21"/>
                </a:lnTo>
                <a:lnTo>
                  <a:pt x="202" y="29"/>
                </a:lnTo>
                <a:lnTo>
                  <a:pt x="195" y="51"/>
                </a:lnTo>
                <a:lnTo>
                  <a:pt x="195" y="89"/>
                </a:lnTo>
                <a:lnTo>
                  <a:pt x="195" y="125"/>
                </a:lnTo>
                <a:lnTo>
                  <a:pt x="173" y="155"/>
                </a:lnTo>
                <a:lnTo>
                  <a:pt x="149" y="155"/>
                </a:lnTo>
                <a:lnTo>
                  <a:pt x="135" y="147"/>
                </a:lnTo>
                <a:lnTo>
                  <a:pt x="119" y="163"/>
                </a:lnTo>
                <a:lnTo>
                  <a:pt x="105" y="171"/>
                </a:lnTo>
                <a:lnTo>
                  <a:pt x="81" y="163"/>
                </a:lnTo>
                <a:lnTo>
                  <a:pt x="67" y="163"/>
                </a:lnTo>
                <a:lnTo>
                  <a:pt x="59" y="141"/>
                </a:lnTo>
                <a:lnTo>
                  <a:pt x="37" y="117"/>
                </a:lnTo>
                <a:lnTo>
                  <a:pt x="22" y="112"/>
                </a:lnTo>
                <a:lnTo>
                  <a:pt x="7" y="134"/>
                </a:lnTo>
                <a:lnTo>
                  <a:pt x="0" y="141"/>
                </a:lnTo>
                <a:lnTo>
                  <a:pt x="59" y="192"/>
                </a:lnTo>
                <a:lnTo>
                  <a:pt x="81" y="200"/>
                </a:lnTo>
                <a:lnTo>
                  <a:pt x="97" y="208"/>
                </a:lnTo>
                <a:lnTo>
                  <a:pt x="119" y="230"/>
                </a:lnTo>
                <a:lnTo>
                  <a:pt x="127" y="260"/>
                </a:lnTo>
                <a:lnTo>
                  <a:pt x="135" y="326"/>
                </a:lnTo>
                <a:lnTo>
                  <a:pt x="143" y="350"/>
                </a:lnTo>
                <a:lnTo>
                  <a:pt x="157" y="371"/>
                </a:lnTo>
                <a:lnTo>
                  <a:pt x="157" y="401"/>
                </a:lnTo>
                <a:lnTo>
                  <a:pt x="165" y="446"/>
                </a:lnTo>
                <a:lnTo>
                  <a:pt x="173" y="454"/>
                </a:lnTo>
                <a:lnTo>
                  <a:pt x="195" y="459"/>
                </a:lnTo>
                <a:lnTo>
                  <a:pt x="241" y="491"/>
                </a:lnTo>
                <a:lnTo>
                  <a:pt x="248" y="542"/>
                </a:lnTo>
                <a:lnTo>
                  <a:pt x="219" y="563"/>
                </a:lnTo>
                <a:lnTo>
                  <a:pt x="202" y="625"/>
                </a:lnTo>
                <a:lnTo>
                  <a:pt x="135" y="729"/>
                </a:lnTo>
                <a:lnTo>
                  <a:pt x="97" y="772"/>
                </a:lnTo>
                <a:lnTo>
                  <a:pt x="81" y="833"/>
                </a:lnTo>
                <a:lnTo>
                  <a:pt x="89" y="884"/>
                </a:lnTo>
                <a:lnTo>
                  <a:pt x="113" y="929"/>
                </a:lnTo>
                <a:lnTo>
                  <a:pt x="105" y="988"/>
                </a:lnTo>
                <a:lnTo>
                  <a:pt x="105" y="1018"/>
                </a:lnTo>
                <a:lnTo>
                  <a:pt x="149" y="1041"/>
                </a:lnTo>
                <a:lnTo>
                  <a:pt x="181" y="1063"/>
                </a:lnTo>
                <a:lnTo>
                  <a:pt x="224" y="1078"/>
                </a:lnTo>
                <a:lnTo>
                  <a:pt x="278" y="1063"/>
                </a:lnTo>
                <a:lnTo>
                  <a:pt x="414" y="988"/>
                </a:lnTo>
                <a:lnTo>
                  <a:pt x="436" y="98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0" name="Freeform 69"/>
          <p:cNvSpPr>
            <a:spLocks/>
          </p:cNvSpPr>
          <p:nvPr/>
        </p:nvSpPr>
        <p:spPr bwMode="auto">
          <a:xfrm>
            <a:off x="8577795" y="338541"/>
            <a:ext cx="1337117" cy="2523102"/>
          </a:xfrm>
          <a:custGeom>
            <a:avLst/>
            <a:gdLst>
              <a:gd name="T0" fmla="*/ 2147483647 w 571"/>
              <a:gd name="T1" fmla="*/ 2147483647 h 1078"/>
              <a:gd name="T2" fmla="*/ 2147483647 w 571"/>
              <a:gd name="T3" fmla="*/ 2147483647 h 1078"/>
              <a:gd name="T4" fmla="*/ 2147483647 w 571"/>
              <a:gd name="T5" fmla="*/ 2147483647 h 1078"/>
              <a:gd name="T6" fmla="*/ 2147483647 w 571"/>
              <a:gd name="T7" fmla="*/ 2147483647 h 1078"/>
              <a:gd name="T8" fmla="*/ 2147483647 w 571"/>
              <a:gd name="T9" fmla="*/ 2147483647 h 1078"/>
              <a:gd name="T10" fmla="*/ 2147483647 w 571"/>
              <a:gd name="T11" fmla="*/ 2147483647 h 1078"/>
              <a:gd name="T12" fmla="*/ 2147483647 w 571"/>
              <a:gd name="T13" fmla="*/ 2147483647 h 1078"/>
              <a:gd name="T14" fmla="*/ 2147483647 w 571"/>
              <a:gd name="T15" fmla="*/ 2147483647 h 1078"/>
              <a:gd name="T16" fmla="*/ 2147483647 w 571"/>
              <a:gd name="T17" fmla="*/ 2147483647 h 1078"/>
              <a:gd name="T18" fmla="*/ 2147483647 w 571"/>
              <a:gd name="T19" fmla="*/ 2147483647 h 1078"/>
              <a:gd name="T20" fmla="*/ 2147483647 w 571"/>
              <a:gd name="T21" fmla="*/ 2147483647 h 1078"/>
              <a:gd name="T22" fmla="*/ 2147483647 w 571"/>
              <a:gd name="T23" fmla="*/ 2147483647 h 1078"/>
              <a:gd name="T24" fmla="*/ 2147483647 w 571"/>
              <a:gd name="T25" fmla="*/ 2147483647 h 1078"/>
              <a:gd name="T26" fmla="*/ 2147483647 w 571"/>
              <a:gd name="T27" fmla="*/ 2147483647 h 1078"/>
              <a:gd name="T28" fmla="*/ 2147483647 w 571"/>
              <a:gd name="T29" fmla="*/ 2147483647 h 1078"/>
              <a:gd name="T30" fmla="*/ 2147483647 w 571"/>
              <a:gd name="T31" fmla="*/ 2147483647 h 1078"/>
              <a:gd name="T32" fmla="*/ 2147483647 w 571"/>
              <a:gd name="T33" fmla="*/ 2147483647 h 1078"/>
              <a:gd name="T34" fmla="*/ 2147483647 w 571"/>
              <a:gd name="T35" fmla="*/ 0 h 1078"/>
              <a:gd name="T36" fmla="*/ 2147483647 w 571"/>
              <a:gd name="T37" fmla="*/ 2147483647 h 1078"/>
              <a:gd name="T38" fmla="*/ 2147483647 w 571"/>
              <a:gd name="T39" fmla="*/ 2147483647 h 1078"/>
              <a:gd name="T40" fmla="*/ 2147483647 w 571"/>
              <a:gd name="T41" fmla="*/ 2147483647 h 1078"/>
              <a:gd name="T42" fmla="*/ 2147483647 w 571"/>
              <a:gd name="T43" fmla="*/ 2147483647 h 1078"/>
              <a:gd name="T44" fmla="*/ 2147483647 w 571"/>
              <a:gd name="T45" fmla="*/ 2147483647 h 1078"/>
              <a:gd name="T46" fmla="*/ 2147483647 w 571"/>
              <a:gd name="T47" fmla="*/ 2147483647 h 1078"/>
              <a:gd name="T48" fmla="*/ 2147483647 w 571"/>
              <a:gd name="T49" fmla="*/ 2147483647 h 1078"/>
              <a:gd name="T50" fmla="*/ 2147483647 w 571"/>
              <a:gd name="T51" fmla="*/ 2147483647 h 1078"/>
              <a:gd name="T52" fmla="*/ 0 w 571"/>
              <a:gd name="T53" fmla="*/ 2147483647 h 1078"/>
              <a:gd name="T54" fmla="*/ 2147483647 w 571"/>
              <a:gd name="T55" fmla="*/ 2147483647 h 1078"/>
              <a:gd name="T56" fmla="*/ 2147483647 w 571"/>
              <a:gd name="T57" fmla="*/ 2147483647 h 1078"/>
              <a:gd name="T58" fmla="*/ 2147483647 w 571"/>
              <a:gd name="T59" fmla="*/ 2147483647 h 1078"/>
              <a:gd name="T60" fmla="*/ 2147483647 w 571"/>
              <a:gd name="T61" fmla="*/ 2147483647 h 1078"/>
              <a:gd name="T62" fmla="*/ 2147483647 w 571"/>
              <a:gd name="T63" fmla="*/ 2147483647 h 1078"/>
              <a:gd name="T64" fmla="*/ 2147483647 w 571"/>
              <a:gd name="T65" fmla="*/ 2147483647 h 1078"/>
              <a:gd name="T66" fmla="*/ 2147483647 w 571"/>
              <a:gd name="T67" fmla="*/ 2147483647 h 1078"/>
              <a:gd name="T68" fmla="*/ 2147483647 w 571"/>
              <a:gd name="T69" fmla="*/ 2147483647 h 1078"/>
              <a:gd name="T70" fmla="*/ 2147483647 w 571"/>
              <a:gd name="T71" fmla="*/ 2147483647 h 1078"/>
              <a:gd name="T72" fmla="*/ 2147483647 w 571"/>
              <a:gd name="T73" fmla="*/ 2147483647 h 1078"/>
              <a:gd name="T74" fmla="*/ 2147483647 w 571"/>
              <a:gd name="T75" fmla="*/ 2147483647 h 1078"/>
              <a:gd name="T76" fmla="*/ 2147483647 w 571"/>
              <a:gd name="T77" fmla="*/ 2147483647 h 1078"/>
              <a:gd name="T78" fmla="*/ 2147483647 w 571"/>
              <a:gd name="T79" fmla="*/ 2147483647 h 1078"/>
              <a:gd name="T80" fmla="*/ 2147483647 w 571"/>
              <a:gd name="T81" fmla="*/ 2147483647 h 10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1"/>
              <a:gd name="T124" fmla="*/ 0 h 1078"/>
              <a:gd name="T125" fmla="*/ 571 w 571"/>
              <a:gd name="T126" fmla="*/ 1078 h 10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1" h="1078">
                <a:moveTo>
                  <a:pt x="436" y="988"/>
                </a:moveTo>
                <a:lnTo>
                  <a:pt x="451" y="975"/>
                </a:lnTo>
                <a:lnTo>
                  <a:pt x="512" y="877"/>
                </a:lnTo>
                <a:lnTo>
                  <a:pt x="542" y="825"/>
                </a:lnTo>
                <a:lnTo>
                  <a:pt x="566" y="766"/>
                </a:lnTo>
                <a:lnTo>
                  <a:pt x="571" y="729"/>
                </a:lnTo>
                <a:lnTo>
                  <a:pt x="566" y="691"/>
                </a:lnTo>
                <a:lnTo>
                  <a:pt x="549" y="683"/>
                </a:lnTo>
                <a:lnTo>
                  <a:pt x="536" y="668"/>
                </a:lnTo>
                <a:lnTo>
                  <a:pt x="512" y="662"/>
                </a:lnTo>
                <a:lnTo>
                  <a:pt x="497" y="638"/>
                </a:lnTo>
                <a:lnTo>
                  <a:pt x="503" y="608"/>
                </a:lnTo>
                <a:lnTo>
                  <a:pt x="497" y="572"/>
                </a:lnTo>
                <a:lnTo>
                  <a:pt x="473" y="557"/>
                </a:lnTo>
                <a:lnTo>
                  <a:pt x="466" y="529"/>
                </a:lnTo>
                <a:lnTo>
                  <a:pt x="444" y="505"/>
                </a:lnTo>
                <a:lnTo>
                  <a:pt x="436" y="475"/>
                </a:lnTo>
                <a:lnTo>
                  <a:pt x="436" y="409"/>
                </a:lnTo>
                <a:lnTo>
                  <a:pt x="422" y="386"/>
                </a:lnTo>
                <a:lnTo>
                  <a:pt x="406" y="371"/>
                </a:lnTo>
                <a:lnTo>
                  <a:pt x="392" y="341"/>
                </a:lnTo>
                <a:lnTo>
                  <a:pt x="384" y="305"/>
                </a:lnTo>
                <a:lnTo>
                  <a:pt x="392" y="267"/>
                </a:lnTo>
                <a:lnTo>
                  <a:pt x="392" y="222"/>
                </a:lnTo>
                <a:lnTo>
                  <a:pt x="368" y="200"/>
                </a:lnTo>
                <a:lnTo>
                  <a:pt x="354" y="187"/>
                </a:lnTo>
                <a:lnTo>
                  <a:pt x="324" y="179"/>
                </a:lnTo>
                <a:lnTo>
                  <a:pt x="317" y="141"/>
                </a:lnTo>
                <a:lnTo>
                  <a:pt x="317" y="112"/>
                </a:lnTo>
                <a:lnTo>
                  <a:pt x="330" y="96"/>
                </a:lnTo>
                <a:lnTo>
                  <a:pt x="317" y="74"/>
                </a:lnTo>
                <a:lnTo>
                  <a:pt x="330" y="59"/>
                </a:lnTo>
                <a:lnTo>
                  <a:pt x="317" y="29"/>
                </a:lnTo>
                <a:lnTo>
                  <a:pt x="300" y="21"/>
                </a:lnTo>
                <a:lnTo>
                  <a:pt x="293" y="14"/>
                </a:lnTo>
                <a:lnTo>
                  <a:pt x="271" y="0"/>
                </a:lnTo>
                <a:lnTo>
                  <a:pt x="254" y="0"/>
                </a:lnTo>
                <a:lnTo>
                  <a:pt x="232" y="21"/>
                </a:lnTo>
                <a:lnTo>
                  <a:pt x="202" y="29"/>
                </a:lnTo>
                <a:lnTo>
                  <a:pt x="195" y="51"/>
                </a:lnTo>
                <a:lnTo>
                  <a:pt x="195" y="89"/>
                </a:lnTo>
                <a:lnTo>
                  <a:pt x="195" y="125"/>
                </a:lnTo>
                <a:lnTo>
                  <a:pt x="173" y="155"/>
                </a:lnTo>
                <a:lnTo>
                  <a:pt x="149" y="155"/>
                </a:lnTo>
                <a:lnTo>
                  <a:pt x="135" y="147"/>
                </a:lnTo>
                <a:lnTo>
                  <a:pt x="119" y="163"/>
                </a:lnTo>
                <a:lnTo>
                  <a:pt x="105" y="171"/>
                </a:lnTo>
                <a:lnTo>
                  <a:pt x="81" y="163"/>
                </a:lnTo>
                <a:lnTo>
                  <a:pt x="67" y="163"/>
                </a:lnTo>
                <a:lnTo>
                  <a:pt x="59" y="141"/>
                </a:lnTo>
                <a:lnTo>
                  <a:pt x="37" y="117"/>
                </a:lnTo>
                <a:lnTo>
                  <a:pt x="22" y="112"/>
                </a:lnTo>
                <a:lnTo>
                  <a:pt x="7" y="134"/>
                </a:lnTo>
                <a:lnTo>
                  <a:pt x="0" y="141"/>
                </a:lnTo>
                <a:lnTo>
                  <a:pt x="59" y="192"/>
                </a:lnTo>
                <a:lnTo>
                  <a:pt x="81" y="200"/>
                </a:lnTo>
                <a:lnTo>
                  <a:pt x="97" y="208"/>
                </a:lnTo>
                <a:lnTo>
                  <a:pt x="119" y="230"/>
                </a:lnTo>
                <a:lnTo>
                  <a:pt x="127" y="260"/>
                </a:lnTo>
                <a:lnTo>
                  <a:pt x="135" y="326"/>
                </a:lnTo>
                <a:lnTo>
                  <a:pt x="143" y="350"/>
                </a:lnTo>
                <a:lnTo>
                  <a:pt x="157" y="371"/>
                </a:lnTo>
                <a:lnTo>
                  <a:pt x="157" y="401"/>
                </a:lnTo>
                <a:lnTo>
                  <a:pt x="165" y="446"/>
                </a:lnTo>
                <a:lnTo>
                  <a:pt x="173" y="454"/>
                </a:lnTo>
                <a:lnTo>
                  <a:pt x="195" y="459"/>
                </a:lnTo>
                <a:lnTo>
                  <a:pt x="241" y="491"/>
                </a:lnTo>
                <a:lnTo>
                  <a:pt x="248" y="542"/>
                </a:lnTo>
                <a:lnTo>
                  <a:pt x="219" y="563"/>
                </a:lnTo>
                <a:lnTo>
                  <a:pt x="202" y="625"/>
                </a:lnTo>
                <a:lnTo>
                  <a:pt x="135" y="729"/>
                </a:lnTo>
                <a:lnTo>
                  <a:pt x="97" y="772"/>
                </a:lnTo>
                <a:lnTo>
                  <a:pt x="81" y="833"/>
                </a:lnTo>
                <a:lnTo>
                  <a:pt x="89" y="884"/>
                </a:lnTo>
                <a:lnTo>
                  <a:pt x="113" y="929"/>
                </a:lnTo>
                <a:lnTo>
                  <a:pt x="105" y="988"/>
                </a:lnTo>
                <a:lnTo>
                  <a:pt x="105" y="1018"/>
                </a:lnTo>
                <a:lnTo>
                  <a:pt x="149" y="1041"/>
                </a:lnTo>
                <a:lnTo>
                  <a:pt x="181" y="1063"/>
                </a:lnTo>
                <a:lnTo>
                  <a:pt x="224" y="1078"/>
                </a:lnTo>
                <a:lnTo>
                  <a:pt x="278" y="1063"/>
                </a:lnTo>
                <a:lnTo>
                  <a:pt x="414" y="988"/>
                </a:lnTo>
                <a:lnTo>
                  <a:pt x="436" y="988"/>
                </a:lnTo>
              </a:path>
            </a:pathLst>
          </a:custGeom>
          <a:solidFill>
            <a:srgbClr val="00B050"/>
          </a:solidFill>
          <a:ln w="3175">
            <a:solidFill>
              <a:srgbClr val="000000"/>
            </a:solidFill>
            <a:round/>
            <a:headEnd/>
            <a:tailEnd/>
          </a:ln>
        </p:spPr>
        <p:txBody>
          <a:bodyPr/>
          <a:lstStyle/>
          <a:p>
            <a:endParaRPr lang="pl-PL"/>
          </a:p>
        </p:txBody>
      </p:sp>
      <p:sp>
        <p:nvSpPr>
          <p:cNvPr id="91" name="Freeform 70"/>
          <p:cNvSpPr>
            <a:spLocks/>
          </p:cNvSpPr>
          <p:nvPr/>
        </p:nvSpPr>
        <p:spPr bwMode="auto">
          <a:xfrm>
            <a:off x="8716118" y="4050192"/>
            <a:ext cx="453389" cy="243346"/>
          </a:xfrm>
          <a:custGeom>
            <a:avLst/>
            <a:gdLst>
              <a:gd name="T0" fmla="*/ 2147483647 w 195"/>
              <a:gd name="T1" fmla="*/ 0 h 104"/>
              <a:gd name="T2" fmla="*/ 2147483647 w 195"/>
              <a:gd name="T3" fmla="*/ 2147483647 h 104"/>
              <a:gd name="T4" fmla="*/ 2147483647 w 195"/>
              <a:gd name="T5" fmla="*/ 2147483647 h 104"/>
              <a:gd name="T6" fmla="*/ 0 w 195"/>
              <a:gd name="T7" fmla="*/ 2147483647 h 104"/>
              <a:gd name="T8" fmla="*/ 2147483647 w 195"/>
              <a:gd name="T9" fmla="*/ 2147483647 h 104"/>
              <a:gd name="T10" fmla="*/ 2147483647 w 195"/>
              <a:gd name="T11" fmla="*/ 2147483647 h 104"/>
              <a:gd name="T12" fmla="*/ 2147483647 w 195"/>
              <a:gd name="T13" fmla="*/ 2147483647 h 104"/>
              <a:gd name="T14" fmla="*/ 2147483647 w 195"/>
              <a:gd name="T15" fmla="*/ 2147483647 h 104"/>
              <a:gd name="T16" fmla="*/ 2147483647 w 195"/>
              <a:gd name="T17" fmla="*/ 2147483647 h 104"/>
              <a:gd name="T18" fmla="*/ 2147483647 w 195"/>
              <a:gd name="T19" fmla="*/ 2147483647 h 104"/>
              <a:gd name="T20" fmla="*/ 2147483647 w 195"/>
              <a:gd name="T21" fmla="*/ 2147483647 h 104"/>
              <a:gd name="T22" fmla="*/ 2147483647 w 195"/>
              <a:gd name="T23" fmla="*/ 2147483647 h 104"/>
              <a:gd name="T24" fmla="*/ 2147483647 w 195"/>
              <a:gd name="T25" fmla="*/ 2147483647 h 104"/>
              <a:gd name="T26" fmla="*/ 2147483647 w 195"/>
              <a:gd name="T27" fmla="*/ 2147483647 h 104"/>
              <a:gd name="T28" fmla="*/ 2147483647 w 195"/>
              <a:gd name="T29" fmla="*/ 2147483647 h 104"/>
              <a:gd name="T30" fmla="*/ 2147483647 w 195"/>
              <a:gd name="T31" fmla="*/ 0 h 104"/>
              <a:gd name="T32" fmla="*/ 2147483647 w 195"/>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04"/>
              <a:gd name="T53" fmla="*/ 195 w 195"/>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04">
                <a:moveTo>
                  <a:pt x="68" y="0"/>
                </a:moveTo>
                <a:lnTo>
                  <a:pt x="68" y="15"/>
                </a:lnTo>
                <a:lnTo>
                  <a:pt x="22" y="45"/>
                </a:lnTo>
                <a:lnTo>
                  <a:pt x="0" y="96"/>
                </a:lnTo>
                <a:lnTo>
                  <a:pt x="84" y="104"/>
                </a:lnTo>
                <a:lnTo>
                  <a:pt x="143" y="96"/>
                </a:lnTo>
                <a:lnTo>
                  <a:pt x="195" y="83"/>
                </a:lnTo>
                <a:lnTo>
                  <a:pt x="189" y="74"/>
                </a:lnTo>
                <a:lnTo>
                  <a:pt x="189" y="58"/>
                </a:lnTo>
                <a:lnTo>
                  <a:pt x="195" y="45"/>
                </a:lnTo>
                <a:lnTo>
                  <a:pt x="182" y="15"/>
                </a:lnTo>
                <a:lnTo>
                  <a:pt x="173" y="15"/>
                </a:lnTo>
                <a:lnTo>
                  <a:pt x="152" y="15"/>
                </a:lnTo>
                <a:lnTo>
                  <a:pt x="136" y="15"/>
                </a:lnTo>
                <a:lnTo>
                  <a:pt x="114" y="8"/>
                </a:lnTo>
                <a:lnTo>
                  <a:pt x="106" y="0"/>
                </a:lnTo>
                <a:lnTo>
                  <a:pt x="6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2" name="Freeform 71"/>
          <p:cNvSpPr>
            <a:spLocks/>
          </p:cNvSpPr>
          <p:nvPr/>
        </p:nvSpPr>
        <p:spPr bwMode="auto">
          <a:xfrm>
            <a:off x="8716118" y="4050192"/>
            <a:ext cx="453389" cy="243346"/>
          </a:xfrm>
          <a:custGeom>
            <a:avLst/>
            <a:gdLst>
              <a:gd name="T0" fmla="*/ 2147483647 w 195"/>
              <a:gd name="T1" fmla="*/ 0 h 104"/>
              <a:gd name="T2" fmla="*/ 2147483647 w 195"/>
              <a:gd name="T3" fmla="*/ 2147483647 h 104"/>
              <a:gd name="T4" fmla="*/ 2147483647 w 195"/>
              <a:gd name="T5" fmla="*/ 2147483647 h 104"/>
              <a:gd name="T6" fmla="*/ 0 w 195"/>
              <a:gd name="T7" fmla="*/ 2147483647 h 104"/>
              <a:gd name="T8" fmla="*/ 2147483647 w 195"/>
              <a:gd name="T9" fmla="*/ 2147483647 h 104"/>
              <a:gd name="T10" fmla="*/ 2147483647 w 195"/>
              <a:gd name="T11" fmla="*/ 2147483647 h 104"/>
              <a:gd name="T12" fmla="*/ 2147483647 w 195"/>
              <a:gd name="T13" fmla="*/ 2147483647 h 104"/>
              <a:gd name="T14" fmla="*/ 2147483647 w 195"/>
              <a:gd name="T15" fmla="*/ 2147483647 h 104"/>
              <a:gd name="T16" fmla="*/ 2147483647 w 195"/>
              <a:gd name="T17" fmla="*/ 2147483647 h 104"/>
              <a:gd name="T18" fmla="*/ 2147483647 w 195"/>
              <a:gd name="T19" fmla="*/ 2147483647 h 104"/>
              <a:gd name="T20" fmla="*/ 2147483647 w 195"/>
              <a:gd name="T21" fmla="*/ 2147483647 h 104"/>
              <a:gd name="T22" fmla="*/ 2147483647 w 195"/>
              <a:gd name="T23" fmla="*/ 2147483647 h 104"/>
              <a:gd name="T24" fmla="*/ 2147483647 w 195"/>
              <a:gd name="T25" fmla="*/ 2147483647 h 104"/>
              <a:gd name="T26" fmla="*/ 2147483647 w 195"/>
              <a:gd name="T27" fmla="*/ 2147483647 h 104"/>
              <a:gd name="T28" fmla="*/ 2147483647 w 195"/>
              <a:gd name="T29" fmla="*/ 2147483647 h 104"/>
              <a:gd name="T30" fmla="*/ 2147483647 w 195"/>
              <a:gd name="T31" fmla="*/ 0 h 104"/>
              <a:gd name="T32" fmla="*/ 2147483647 w 195"/>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04"/>
              <a:gd name="T53" fmla="*/ 195 w 195"/>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04">
                <a:moveTo>
                  <a:pt x="68" y="0"/>
                </a:moveTo>
                <a:lnTo>
                  <a:pt x="68" y="15"/>
                </a:lnTo>
                <a:lnTo>
                  <a:pt x="22" y="45"/>
                </a:lnTo>
                <a:lnTo>
                  <a:pt x="0" y="96"/>
                </a:lnTo>
                <a:lnTo>
                  <a:pt x="84" y="104"/>
                </a:lnTo>
                <a:lnTo>
                  <a:pt x="143" y="96"/>
                </a:lnTo>
                <a:lnTo>
                  <a:pt x="195" y="83"/>
                </a:lnTo>
                <a:lnTo>
                  <a:pt x="189" y="74"/>
                </a:lnTo>
                <a:lnTo>
                  <a:pt x="189" y="58"/>
                </a:lnTo>
                <a:lnTo>
                  <a:pt x="195" y="45"/>
                </a:lnTo>
                <a:lnTo>
                  <a:pt x="182" y="15"/>
                </a:lnTo>
                <a:lnTo>
                  <a:pt x="173" y="15"/>
                </a:lnTo>
                <a:lnTo>
                  <a:pt x="152" y="15"/>
                </a:lnTo>
                <a:lnTo>
                  <a:pt x="136" y="15"/>
                </a:lnTo>
                <a:lnTo>
                  <a:pt x="114" y="8"/>
                </a:lnTo>
                <a:lnTo>
                  <a:pt x="106" y="0"/>
                </a:lnTo>
                <a:lnTo>
                  <a:pt x="68" y="0"/>
                </a:lnTo>
              </a:path>
            </a:pathLst>
          </a:custGeom>
          <a:solidFill>
            <a:srgbClr val="FFFF00"/>
          </a:solidFill>
          <a:ln w="3175">
            <a:solidFill>
              <a:srgbClr val="000000"/>
            </a:solidFill>
            <a:round/>
            <a:headEnd/>
            <a:tailEnd/>
          </a:ln>
        </p:spPr>
        <p:txBody>
          <a:bodyPr/>
          <a:lstStyle/>
          <a:p>
            <a:endParaRPr lang="pl-PL"/>
          </a:p>
        </p:txBody>
      </p:sp>
      <p:sp>
        <p:nvSpPr>
          <p:cNvPr id="93" name="Freeform 72"/>
          <p:cNvSpPr>
            <a:spLocks/>
          </p:cNvSpPr>
          <p:nvPr/>
        </p:nvSpPr>
        <p:spPr bwMode="auto">
          <a:xfrm>
            <a:off x="8872370" y="3350897"/>
            <a:ext cx="1029733" cy="558414"/>
          </a:xfrm>
          <a:custGeom>
            <a:avLst/>
            <a:gdLst>
              <a:gd name="T0" fmla="*/ 2147483647 w 439"/>
              <a:gd name="T1" fmla="*/ 2147483647 h 237"/>
              <a:gd name="T2" fmla="*/ 2147483647 w 439"/>
              <a:gd name="T3" fmla="*/ 2147483647 h 237"/>
              <a:gd name="T4" fmla="*/ 2147483647 w 439"/>
              <a:gd name="T5" fmla="*/ 2147483647 h 237"/>
              <a:gd name="T6" fmla="*/ 2147483647 w 439"/>
              <a:gd name="T7" fmla="*/ 2147483647 h 237"/>
              <a:gd name="T8" fmla="*/ 2147483647 w 439"/>
              <a:gd name="T9" fmla="*/ 2147483647 h 237"/>
              <a:gd name="T10" fmla="*/ 2147483647 w 439"/>
              <a:gd name="T11" fmla="*/ 2147483647 h 237"/>
              <a:gd name="T12" fmla="*/ 2147483647 w 439"/>
              <a:gd name="T13" fmla="*/ 2147483647 h 237"/>
              <a:gd name="T14" fmla="*/ 2147483647 w 439"/>
              <a:gd name="T15" fmla="*/ 2147483647 h 237"/>
              <a:gd name="T16" fmla="*/ 2147483647 w 439"/>
              <a:gd name="T17" fmla="*/ 2147483647 h 237"/>
              <a:gd name="T18" fmla="*/ 2147483647 w 439"/>
              <a:gd name="T19" fmla="*/ 2147483647 h 237"/>
              <a:gd name="T20" fmla="*/ 2147483647 w 439"/>
              <a:gd name="T21" fmla="*/ 2147483647 h 237"/>
              <a:gd name="T22" fmla="*/ 2147483647 w 439"/>
              <a:gd name="T23" fmla="*/ 2147483647 h 237"/>
              <a:gd name="T24" fmla="*/ 2147483647 w 439"/>
              <a:gd name="T25" fmla="*/ 2147483647 h 237"/>
              <a:gd name="T26" fmla="*/ 2147483647 w 439"/>
              <a:gd name="T27" fmla="*/ 2147483647 h 237"/>
              <a:gd name="T28" fmla="*/ 2147483647 w 439"/>
              <a:gd name="T29" fmla="*/ 2147483647 h 237"/>
              <a:gd name="T30" fmla="*/ 2147483647 w 439"/>
              <a:gd name="T31" fmla="*/ 2147483647 h 237"/>
              <a:gd name="T32" fmla="*/ 2147483647 w 439"/>
              <a:gd name="T33" fmla="*/ 2147483647 h 237"/>
              <a:gd name="T34" fmla="*/ 2147483647 w 439"/>
              <a:gd name="T35" fmla="*/ 2147483647 h 237"/>
              <a:gd name="T36" fmla="*/ 2147483647 w 439"/>
              <a:gd name="T37" fmla="*/ 2147483647 h 237"/>
              <a:gd name="T38" fmla="*/ 2147483647 w 439"/>
              <a:gd name="T39" fmla="*/ 2147483647 h 237"/>
              <a:gd name="T40" fmla="*/ 2147483647 w 439"/>
              <a:gd name="T41" fmla="*/ 2147483647 h 237"/>
              <a:gd name="T42" fmla="*/ 2147483647 w 439"/>
              <a:gd name="T43" fmla="*/ 2147483647 h 237"/>
              <a:gd name="T44" fmla="*/ 2147483647 w 439"/>
              <a:gd name="T45" fmla="*/ 0 h 237"/>
              <a:gd name="T46" fmla="*/ 2147483647 w 439"/>
              <a:gd name="T47" fmla="*/ 0 h 237"/>
              <a:gd name="T48" fmla="*/ 2147483647 w 439"/>
              <a:gd name="T49" fmla="*/ 2147483647 h 237"/>
              <a:gd name="T50" fmla="*/ 2147483647 w 439"/>
              <a:gd name="T51" fmla="*/ 2147483647 h 237"/>
              <a:gd name="T52" fmla="*/ 2147483647 w 439"/>
              <a:gd name="T53" fmla="*/ 2147483647 h 237"/>
              <a:gd name="T54" fmla="*/ 2147483647 w 439"/>
              <a:gd name="T55" fmla="*/ 2147483647 h 237"/>
              <a:gd name="T56" fmla="*/ 2147483647 w 439"/>
              <a:gd name="T57" fmla="*/ 2147483647 h 237"/>
              <a:gd name="T58" fmla="*/ 2147483647 w 439"/>
              <a:gd name="T59" fmla="*/ 2147483647 h 237"/>
              <a:gd name="T60" fmla="*/ 2147483647 w 439"/>
              <a:gd name="T61" fmla="*/ 2147483647 h 237"/>
              <a:gd name="T62" fmla="*/ 2147483647 w 439"/>
              <a:gd name="T63" fmla="*/ 2147483647 h 237"/>
              <a:gd name="T64" fmla="*/ 2147483647 w 439"/>
              <a:gd name="T65" fmla="*/ 2147483647 h 237"/>
              <a:gd name="T66" fmla="*/ 2147483647 w 439"/>
              <a:gd name="T67" fmla="*/ 2147483647 h 237"/>
              <a:gd name="T68" fmla="*/ 0 w 439"/>
              <a:gd name="T69" fmla="*/ 2147483647 h 237"/>
              <a:gd name="T70" fmla="*/ 0 w 439"/>
              <a:gd name="T71" fmla="*/ 2147483647 h 237"/>
              <a:gd name="T72" fmla="*/ 2147483647 w 439"/>
              <a:gd name="T73" fmla="*/ 2147483647 h 237"/>
              <a:gd name="T74" fmla="*/ 2147483647 w 439"/>
              <a:gd name="T75" fmla="*/ 2147483647 h 237"/>
              <a:gd name="T76" fmla="*/ 2147483647 w 439"/>
              <a:gd name="T77" fmla="*/ 2147483647 h 237"/>
              <a:gd name="T78" fmla="*/ 2147483647 w 439"/>
              <a:gd name="T79" fmla="*/ 2147483647 h 237"/>
              <a:gd name="T80" fmla="*/ 2147483647 w 439"/>
              <a:gd name="T81" fmla="*/ 2147483647 h 237"/>
              <a:gd name="T82" fmla="*/ 2147483647 w 439"/>
              <a:gd name="T83" fmla="*/ 2147483647 h 237"/>
              <a:gd name="T84" fmla="*/ 2147483647 w 439"/>
              <a:gd name="T85" fmla="*/ 2147483647 h 237"/>
              <a:gd name="T86" fmla="*/ 2147483647 w 439"/>
              <a:gd name="T87" fmla="*/ 2147483647 h 237"/>
              <a:gd name="T88" fmla="*/ 2147483647 w 439"/>
              <a:gd name="T89" fmla="*/ 2147483647 h 237"/>
              <a:gd name="T90" fmla="*/ 2147483647 w 439"/>
              <a:gd name="T91" fmla="*/ 2147483647 h 237"/>
              <a:gd name="T92" fmla="*/ 2147483647 w 439"/>
              <a:gd name="T93" fmla="*/ 2147483647 h 237"/>
              <a:gd name="T94" fmla="*/ 2147483647 w 439"/>
              <a:gd name="T95" fmla="*/ 2147483647 h 237"/>
              <a:gd name="T96" fmla="*/ 2147483647 w 439"/>
              <a:gd name="T97" fmla="*/ 2147483647 h 237"/>
              <a:gd name="T98" fmla="*/ 2147483647 w 439"/>
              <a:gd name="T99" fmla="*/ 2147483647 h 237"/>
              <a:gd name="T100" fmla="*/ 2147483647 w 439"/>
              <a:gd name="T101" fmla="*/ 2147483647 h 237"/>
              <a:gd name="T102" fmla="*/ 2147483647 w 439"/>
              <a:gd name="T103" fmla="*/ 2147483647 h 237"/>
              <a:gd name="T104" fmla="*/ 2147483647 w 439"/>
              <a:gd name="T105" fmla="*/ 2147483647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9"/>
              <a:gd name="T160" fmla="*/ 0 h 237"/>
              <a:gd name="T161" fmla="*/ 439 w 439"/>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9" h="237">
                <a:moveTo>
                  <a:pt x="355" y="237"/>
                </a:moveTo>
                <a:lnTo>
                  <a:pt x="363" y="237"/>
                </a:lnTo>
                <a:lnTo>
                  <a:pt x="370" y="214"/>
                </a:lnTo>
                <a:lnTo>
                  <a:pt x="393" y="214"/>
                </a:lnTo>
                <a:lnTo>
                  <a:pt x="400" y="214"/>
                </a:lnTo>
                <a:lnTo>
                  <a:pt x="409" y="192"/>
                </a:lnTo>
                <a:lnTo>
                  <a:pt x="415" y="179"/>
                </a:lnTo>
                <a:lnTo>
                  <a:pt x="439" y="163"/>
                </a:lnTo>
                <a:lnTo>
                  <a:pt x="430" y="141"/>
                </a:lnTo>
                <a:lnTo>
                  <a:pt x="422" y="126"/>
                </a:lnTo>
                <a:lnTo>
                  <a:pt x="400" y="104"/>
                </a:lnTo>
                <a:lnTo>
                  <a:pt x="400" y="96"/>
                </a:lnTo>
                <a:lnTo>
                  <a:pt x="385" y="96"/>
                </a:lnTo>
                <a:lnTo>
                  <a:pt x="385" y="59"/>
                </a:lnTo>
                <a:lnTo>
                  <a:pt x="385" y="51"/>
                </a:lnTo>
                <a:lnTo>
                  <a:pt x="370" y="43"/>
                </a:lnTo>
                <a:lnTo>
                  <a:pt x="363" y="30"/>
                </a:lnTo>
                <a:lnTo>
                  <a:pt x="339" y="30"/>
                </a:lnTo>
                <a:lnTo>
                  <a:pt x="309" y="37"/>
                </a:lnTo>
                <a:lnTo>
                  <a:pt x="287" y="21"/>
                </a:lnTo>
                <a:lnTo>
                  <a:pt x="279" y="13"/>
                </a:lnTo>
                <a:lnTo>
                  <a:pt x="257" y="8"/>
                </a:lnTo>
                <a:lnTo>
                  <a:pt x="249" y="0"/>
                </a:lnTo>
                <a:lnTo>
                  <a:pt x="227" y="0"/>
                </a:lnTo>
                <a:lnTo>
                  <a:pt x="203" y="8"/>
                </a:lnTo>
                <a:lnTo>
                  <a:pt x="190" y="21"/>
                </a:lnTo>
                <a:lnTo>
                  <a:pt x="181" y="21"/>
                </a:lnTo>
                <a:lnTo>
                  <a:pt x="181" y="73"/>
                </a:lnTo>
                <a:lnTo>
                  <a:pt x="159" y="104"/>
                </a:lnTo>
                <a:lnTo>
                  <a:pt x="121" y="96"/>
                </a:lnTo>
                <a:lnTo>
                  <a:pt x="97" y="66"/>
                </a:lnTo>
                <a:lnTo>
                  <a:pt x="68" y="43"/>
                </a:lnTo>
                <a:lnTo>
                  <a:pt x="30" y="59"/>
                </a:lnTo>
                <a:lnTo>
                  <a:pt x="16" y="109"/>
                </a:lnTo>
                <a:lnTo>
                  <a:pt x="0" y="147"/>
                </a:lnTo>
                <a:lnTo>
                  <a:pt x="0" y="208"/>
                </a:lnTo>
                <a:lnTo>
                  <a:pt x="8" y="230"/>
                </a:lnTo>
                <a:lnTo>
                  <a:pt x="16" y="230"/>
                </a:lnTo>
                <a:lnTo>
                  <a:pt x="30" y="214"/>
                </a:lnTo>
                <a:lnTo>
                  <a:pt x="68" y="192"/>
                </a:lnTo>
                <a:lnTo>
                  <a:pt x="97" y="184"/>
                </a:lnTo>
                <a:lnTo>
                  <a:pt x="105" y="192"/>
                </a:lnTo>
                <a:lnTo>
                  <a:pt x="121" y="184"/>
                </a:lnTo>
                <a:lnTo>
                  <a:pt x="159" y="184"/>
                </a:lnTo>
                <a:lnTo>
                  <a:pt x="197" y="192"/>
                </a:lnTo>
                <a:lnTo>
                  <a:pt x="211" y="184"/>
                </a:lnTo>
                <a:lnTo>
                  <a:pt x="227" y="171"/>
                </a:lnTo>
                <a:lnTo>
                  <a:pt x="233" y="171"/>
                </a:lnTo>
                <a:lnTo>
                  <a:pt x="249" y="192"/>
                </a:lnTo>
                <a:lnTo>
                  <a:pt x="279" y="192"/>
                </a:lnTo>
                <a:lnTo>
                  <a:pt x="309" y="208"/>
                </a:lnTo>
                <a:lnTo>
                  <a:pt x="333" y="230"/>
                </a:lnTo>
                <a:lnTo>
                  <a:pt x="355" y="23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4" name="Freeform 73"/>
          <p:cNvSpPr>
            <a:spLocks/>
          </p:cNvSpPr>
          <p:nvPr/>
        </p:nvSpPr>
        <p:spPr bwMode="auto">
          <a:xfrm>
            <a:off x="8872370" y="3350897"/>
            <a:ext cx="1029733" cy="558414"/>
          </a:xfrm>
          <a:custGeom>
            <a:avLst/>
            <a:gdLst>
              <a:gd name="T0" fmla="*/ 2147483647 w 439"/>
              <a:gd name="T1" fmla="*/ 2147483647 h 237"/>
              <a:gd name="T2" fmla="*/ 2147483647 w 439"/>
              <a:gd name="T3" fmla="*/ 2147483647 h 237"/>
              <a:gd name="T4" fmla="*/ 2147483647 w 439"/>
              <a:gd name="T5" fmla="*/ 2147483647 h 237"/>
              <a:gd name="T6" fmla="*/ 2147483647 w 439"/>
              <a:gd name="T7" fmla="*/ 2147483647 h 237"/>
              <a:gd name="T8" fmla="*/ 2147483647 w 439"/>
              <a:gd name="T9" fmla="*/ 2147483647 h 237"/>
              <a:gd name="T10" fmla="*/ 2147483647 w 439"/>
              <a:gd name="T11" fmla="*/ 2147483647 h 237"/>
              <a:gd name="T12" fmla="*/ 2147483647 w 439"/>
              <a:gd name="T13" fmla="*/ 2147483647 h 237"/>
              <a:gd name="T14" fmla="*/ 2147483647 w 439"/>
              <a:gd name="T15" fmla="*/ 2147483647 h 237"/>
              <a:gd name="T16" fmla="*/ 2147483647 w 439"/>
              <a:gd name="T17" fmla="*/ 2147483647 h 237"/>
              <a:gd name="T18" fmla="*/ 2147483647 w 439"/>
              <a:gd name="T19" fmla="*/ 2147483647 h 237"/>
              <a:gd name="T20" fmla="*/ 2147483647 w 439"/>
              <a:gd name="T21" fmla="*/ 2147483647 h 237"/>
              <a:gd name="T22" fmla="*/ 2147483647 w 439"/>
              <a:gd name="T23" fmla="*/ 2147483647 h 237"/>
              <a:gd name="T24" fmla="*/ 2147483647 w 439"/>
              <a:gd name="T25" fmla="*/ 2147483647 h 237"/>
              <a:gd name="T26" fmla="*/ 2147483647 w 439"/>
              <a:gd name="T27" fmla="*/ 2147483647 h 237"/>
              <a:gd name="T28" fmla="*/ 2147483647 w 439"/>
              <a:gd name="T29" fmla="*/ 2147483647 h 237"/>
              <a:gd name="T30" fmla="*/ 2147483647 w 439"/>
              <a:gd name="T31" fmla="*/ 2147483647 h 237"/>
              <a:gd name="T32" fmla="*/ 2147483647 w 439"/>
              <a:gd name="T33" fmla="*/ 2147483647 h 237"/>
              <a:gd name="T34" fmla="*/ 2147483647 w 439"/>
              <a:gd name="T35" fmla="*/ 2147483647 h 237"/>
              <a:gd name="T36" fmla="*/ 2147483647 w 439"/>
              <a:gd name="T37" fmla="*/ 2147483647 h 237"/>
              <a:gd name="T38" fmla="*/ 2147483647 w 439"/>
              <a:gd name="T39" fmla="*/ 2147483647 h 237"/>
              <a:gd name="T40" fmla="*/ 2147483647 w 439"/>
              <a:gd name="T41" fmla="*/ 2147483647 h 237"/>
              <a:gd name="T42" fmla="*/ 2147483647 w 439"/>
              <a:gd name="T43" fmla="*/ 2147483647 h 237"/>
              <a:gd name="T44" fmla="*/ 2147483647 w 439"/>
              <a:gd name="T45" fmla="*/ 0 h 237"/>
              <a:gd name="T46" fmla="*/ 2147483647 w 439"/>
              <a:gd name="T47" fmla="*/ 0 h 237"/>
              <a:gd name="T48" fmla="*/ 2147483647 w 439"/>
              <a:gd name="T49" fmla="*/ 2147483647 h 237"/>
              <a:gd name="T50" fmla="*/ 2147483647 w 439"/>
              <a:gd name="T51" fmla="*/ 2147483647 h 237"/>
              <a:gd name="T52" fmla="*/ 2147483647 w 439"/>
              <a:gd name="T53" fmla="*/ 2147483647 h 237"/>
              <a:gd name="T54" fmla="*/ 2147483647 w 439"/>
              <a:gd name="T55" fmla="*/ 2147483647 h 237"/>
              <a:gd name="T56" fmla="*/ 2147483647 w 439"/>
              <a:gd name="T57" fmla="*/ 2147483647 h 237"/>
              <a:gd name="T58" fmla="*/ 2147483647 w 439"/>
              <a:gd name="T59" fmla="*/ 2147483647 h 237"/>
              <a:gd name="T60" fmla="*/ 2147483647 w 439"/>
              <a:gd name="T61" fmla="*/ 2147483647 h 237"/>
              <a:gd name="T62" fmla="*/ 2147483647 w 439"/>
              <a:gd name="T63" fmla="*/ 2147483647 h 237"/>
              <a:gd name="T64" fmla="*/ 2147483647 w 439"/>
              <a:gd name="T65" fmla="*/ 2147483647 h 237"/>
              <a:gd name="T66" fmla="*/ 2147483647 w 439"/>
              <a:gd name="T67" fmla="*/ 2147483647 h 237"/>
              <a:gd name="T68" fmla="*/ 0 w 439"/>
              <a:gd name="T69" fmla="*/ 2147483647 h 237"/>
              <a:gd name="T70" fmla="*/ 0 w 439"/>
              <a:gd name="T71" fmla="*/ 2147483647 h 237"/>
              <a:gd name="T72" fmla="*/ 2147483647 w 439"/>
              <a:gd name="T73" fmla="*/ 2147483647 h 237"/>
              <a:gd name="T74" fmla="*/ 2147483647 w 439"/>
              <a:gd name="T75" fmla="*/ 2147483647 h 237"/>
              <a:gd name="T76" fmla="*/ 2147483647 w 439"/>
              <a:gd name="T77" fmla="*/ 2147483647 h 237"/>
              <a:gd name="T78" fmla="*/ 2147483647 w 439"/>
              <a:gd name="T79" fmla="*/ 2147483647 h 237"/>
              <a:gd name="T80" fmla="*/ 2147483647 w 439"/>
              <a:gd name="T81" fmla="*/ 2147483647 h 237"/>
              <a:gd name="T82" fmla="*/ 2147483647 w 439"/>
              <a:gd name="T83" fmla="*/ 2147483647 h 237"/>
              <a:gd name="T84" fmla="*/ 2147483647 w 439"/>
              <a:gd name="T85" fmla="*/ 2147483647 h 237"/>
              <a:gd name="T86" fmla="*/ 2147483647 w 439"/>
              <a:gd name="T87" fmla="*/ 2147483647 h 237"/>
              <a:gd name="T88" fmla="*/ 2147483647 w 439"/>
              <a:gd name="T89" fmla="*/ 2147483647 h 237"/>
              <a:gd name="T90" fmla="*/ 2147483647 w 439"/>
              <a:gd name="T91" fmla="*/ 2147483647 h 237"/>
              <a:gd name="T92" fmla="*/ 2147483647 w 439"/>
              <a:gd name="T93" fmla="*/ 2147483647 h 237"/>
              <a:gd name="T94" fmla="*/ 2147483647 w 439"/>
              <a:gd name="T95" fmla="*/ 2147483647 h 237"/>
              <a:gd name="T96" fmla="*/ 2147483647 w 439"/>
              <a:gd name="T97" fmla="*/ 2147483647 h 237"/>
              <a:gd name="T98" fmla="*/ 2147483647 w 439"/>
              <a:gd name="T99" fmla="*/ 2147483647 h 237"/>
              <a:gd name="T100" fmla="*/ 2147483647 w 439"/>
              <a:gd name="T101" fmla="*/ 2147483647 h 237"/>
              <a:gd name="T102" fmla="*/ 2147483647 w 439"/>
              <a:gd name="T103" fmla="*/ 2147483647 h 237"/>
              <a:gd name="T104" fmla="*/ 2147483647 w 439"/>
              <a:gd name="T105" fmla="*/ 2147483647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9"/>
              <a:gd name="T160" fmla="*/ 0 h 237"/>
              <a:gd name="T161" fmla="*/ 439 w 439"/>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9" h="237">
                <a:moveTo>
                  <a:pt x="355" y="237"/>
                </a:moveTo>
                <a:lnTo>
                  <a:pt x="363" y="237"/>
                </a:lnTo>
                <a:lnTo>
                  <a:pt x="370" y="214"/>
                </a:lnTo>
                <a:lnTo>
                  <a:pt x="393" y="214"/>
                </a:lnTo>
                <a:lnTo>
                  <a:pt x="400" y="214"/>
                </a:lnTo>
                <a:lnTo>
                  <a:pt x="409" y="192"/>
                </a:lnTo>
                <a:lnTo>
                  <a:pt x="415" y="179"/>
                </a:lnTo>
                <a:lnTo>
                  <a:pt x="439" y="163"/>
                </a:lnTo>
                <a:lnTo>
                  <a:pt x="430" y="141"/>
                </a:lnTo>
                <a:lnTo>
                  <a:pt x="422" y="126"/>
                </a:lnTo>
                <a:lnTo>
                  <a:pt x="400" y="104"/>
                </a:lnTo>
                <a:lnTo>
                  <a:pt x="400" y="96"/>
                </a:lnTo>
                <a:lnTo>
                  <a:pt x="385" y="96"/>
                </a:lnTo>
                <a:lnTo>
                  <a:pt x="385" y="59"/>
                </a:lnTo>
                <a:lnTo>
                  <a:pt x="385" y="51"/>
                </a:lnTo>
                <a:lnTo>
                  <a:pt x="370" y="43"/>
                </a:lnTo>
                <a:lnTo>
                  <a:pt x="363" y="30"/>
                </a:lnTo>
                <a:lnTo>
                  <a:pt x="339" y="30"/>
                </a:lnTo>
                <a:lnTo>
                  <a:pt x="309" y="37"/>
                </a:lnTo>
                <a:lnTo>
                  <a:pt x="287" y="21"/>
                </a:lnTo>
                <a:lnTo>
                  <a:pt x="279" y="13"/>
                </a:lnTo>
                <a:lnTo>
                  <a:pt x="257" y="8"/>
                </a:lnTo>
                <a:lnTo>
                  <a:pt x="249" y="0"/>
                </a:lnTo>
                <a:lnTo>
                  <a:pt x="227" y="0"/>
                </a:lnTo>
                <a:lnTo>
                  <a:pt x="203" y="8"/>
                </a:lnTo>
                <a:lnTo>
                  <a:pt x="190" y="21"/>
                </a:lnTo>
                <a:lnTo>
                  <a:pt x="181" y="21"/>
                </a:lnTo>
                <a:lnTo>
                  <a:pt x="181" y="73"/>
                </a:lnTo>
                <a:lnTo>
                  <a:pt x="159" y="104"/>
                </a:lnTo>
                <a:lnTo>
                  <a:pt x="121" y="96"/>
                </a:lnTo>
                <a:lnTo>
                  <a:pt x="97" y="66"/>
                </a:lnTo>
                <a:lnTo>
                  <a:pt x="68" y="43"/>
                </a:lnTo>
                <a:lnTo>
                  <a:pt x="30" y="59"/>
                </a:lnTo>
                <a:lnTo>
                  <a:pt x="16" y="109"/>
                </a:lnTo>
                <a:lnTo>
                  <a:pt x="0" y="147"/>
                </a:lnTo>
                <a:lnTo>
                  <a:pt x="0" y="208"/>
                </a:lnTo>
                <a:lnTo>
                  <a:pt x="8" y="230"/>
                </a:lnTo>
                <a:lnTo>
                  <a:pt x="16" y="230"/>
                </a:lnTo>
                <a:lnTo>
                  <a:pt x="30" y="214"/>
                </a:lnTo>
                <a:lnTo>
                  <a:pt x="68" y="192"/>
                </a:lnTo>
                <a:lnTo>
                  <a:pt x="97" y="184"/>
                </a:lnTo>
                <a:lnTo>
                  <a:pt x="105" y="192"/>
                </a:lnTo>
                <a:lnTo>
                  <a:pt x="121" y="184"/>
                </a:lnTo>
                <a:lnTo>
                  <a:pt x="159" y="184"/>
                </a:lnTo>
                <a:lnTo>
                  <a:pt x="197" y="192"/>
                </a:lnTo>
                <a:lnTo>
                  <a:pt x="211" y="184"/>
                </a:lnTo>
                <a:lnTo>
                  <a:pt x="227" y="171"/>
                </a:lnTo>
                <a:lnTo>
                  <a:pt x="233" y="171"/>
                </a:lnTo>
                <a:lnTo>
                  <a:pt x="249" y="192"/>
                </a:lnTo>
                <a:lnTo>
                  <a:pt x="279" y="192"/>
                </a:lnTo>
                <a:lnTo>
                  <a:pt x="309" y="208"/>
                </a:lnTo>
                <a:lnTo>
                  <a:pt x="333" y="230"/>
                </a:lnTo>
                <a:lnTo>
                  <a:pt x="355" y="237"/>
                </a:lnTo>
              </a:path>
            </a:pathLst>
          </a:custGeom>
          <a:solidFill>
            <a:srgbClr val="0099FF"/>
          </a:solidFill>
          <a:ln w="3175">
            <a:solidFill>
              <a:srgbClr val="000000"/>
            </a:solidFill>
            <a:round/>
            <a:headEnd/>
            <a:tailEnd/>
          </a:ln>
        </p:spPr>
        <p:txBody>
          <a:bodyPr/>
          <a:lstStyle/>
          <a:p>
            <a:endParaRPr lang="pl-PL"/>
          </a:p>
        </p:txBody>
      </p:sp>
      <p:sp>
        <p:nvSpPr>
          <p:cNvPr id="95" name="Freeform 74"/>
          <p:cNvSpPr>
            <a:spLocks/>
          </p:cNvSpPr>
          <p:nvPr/>
        </p:nvSpPr>
        <p:spPr bwMode="auto">
          <a:xfrm>
            <a:off x="9141331" y="2912875"/>
            <a:ext cx="599397" cy="525114"/>
          </a:xfrm>
          <a:custGeom>
            <a:avLst/>
            <a:gdLst>
              <a:gd name="T0" fmla="*/ 2147483647 w 256"/>
              <a:gd name="T1" fmla="*/ 2147483647 h 224"/>
              <a:gd name="T2" fmla="*/ 2147483647 w 256"/>
              <a:gd name="T3" fmla="*/ 2147483647 h 224"/>
              <a:gd name="T4" fmla="*/ 2147483647 w 256"/>
              <a:gd name="T5" fmla="*/ 2147483647 h 224"/>
              <a:gd name="T6" fmla="*/ 2147483647 w 256"/>
              <a:gd name="T7" fmla="*/ 2147483647 h 224"/>
              <a:gd name="T8" fmla="*/ 2147483647 w 256"/>
              <a:gd name="T9" fmla="*/ 2147483647 h 224"/>
              <a:gd name="T10" fmla="*/ 2147483647 w 256"/>
              <a:gd name="T11" fmla="*/ 2147483647 h 224"/>
              <a:gd name="T12" fmla="*/ 2147483647 w 256"/>
              <a:gd name="T13" fmla="*/ 2147483647 h 224"/>
              <a:gd name="T14" fmla="*/ 2147483647 w 256"/>
              <a:gd name="T15" fmla="*/ 2147483647 h 224"/>
              <a:gd name="T16" fmla="*/ 2147483647 w 256"/>
              <a:gd name="T17" fmla="*/ 2147483647 h 224"/>
              <a:gd name="T18" fmla="*/ 2147483647 w 256"/>
              <a:gd name="T19" fmla="*/ 2147483647 h 224"/>
              <a:gd name="T20" fmla="*/ 2147483647 w 256"/>
              <a:gd name="T21" fmla="*/ 2147483647 h 224"/>
              <a:gd name="T22" fmla="*/ 2147483647 w 256"/>
              <a:gd name="T23" fmla="*/ 2147483647 h 224"/>
              <a:gd name="T24" fmla="*/ 2147483647 w 256"/>
              <a:gd name="T25" fmla="*/ 2147483647 h 224"/>
              <a:gd name="T26" fmla="*/ 2147483647 w 256"/>
              <a:gd name="T27" fmla="*/ 2147483647 h 224"/>
              <a:gd name="T28" fmla="*/ 2147483647 w 256"/>
              <a:gd name="T29" fmla="*/ 0 h 224"/>
              <a:gd name="T30" fmla="*/ 2147483647 w 256"/>
              <a:gd name="T31" fmla="*/ 2147483647 h 224"/>
              <a:gd name="T32" fmla="*/ 2147483647 w 256"/>
              <a:gd name="T33" fmla="*/ 2147483647 h 224"/>
              <a:gd name="T34" fmla="*/ 2147483647 w 256"/>
              <a:gd name="T35" fmla="*/ 2147483647 h 224"/>
              <a:gd name="T36" fmla="*/ 0 w 256"/>
              <a:gd name="T37" fmla="*/ 2147483647 h 224"/>
              <a:gd name="T38" fmla="*/ 2147483647 w 256"/>
              <a:gd name="T39" fmla="*/ 2147483647 h 224"/>
              <a:gd name="T40" fmla="*/ 2147483647 w 256"/>
              <a:gd name="T41" fmla="*/ 2147483647 h 224"/>
              <a:gd name="T42" fmla="*/ 2147483647 w 256"/>
              <a:gd name="T43" fmla="*/ 2147483647 h 224"/>
              <a:gd name="T44" fmla="*/ 2147483647 w 256"/>
              <a:gd name="T45" fmla="*/ 2147483647 h 224"/>
              <a:gd name="T46" fmla="*/ 2147483647 w 256"/>
              <a:gd name="T47" fmla="*/ 2147483647 h 224"/>
              <a:gd name="T48" fmla="*/ 2147483647 w 256"/>
              <a:gd name="T49" fmla="*/ 2147483647 h 224"/>
              <a:gd name="T50" fmla="*/ 2147483647 w 256"/>
              <a:gd name="T51" fmla="*/ 2147483647 h 224"/>
              <a:gd name="T52" fmla="*/ 2147483647 w 256"/>
              <a:gd name="T53" fmla="*/ 2147483647 h 224"/>
              <a:gd name="T54" fmla="*/ 2147483647 w 256"/>
              <a:gd name="T55" fmla="*/ 2147483647 h 224"/>
              <a:gd name="T56" fmla="*/ 2147483647 w 256"/>
              <a:gd name="T57" fmla="*/ 2147483647 h 224"/>
              <a:gd name="T58" fmla="*/ 2147483647 w 256"/>
              <a:gd name="T59" fmla="*/ 2147483647 h 224"/>
              <a:gd name="T60" fmla="*/ 2147483647 w 256"/>
              <a:gd name="T61" fmla="*/ 2147483647 h 224"/>
              <a:gd name="T62" fmla="*/ 2147483647 w 256"/>
              <a:gd name="T63" fmla="*/ 2147483647 h 224"/>
              <a:gd name="T64" fmla="*/ 2147483647 w 256"/>
              <a:gd name="T65" fmla="*/ 2147483647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24"/>
              <a:gd name="T101" fmla="*/ 256 w 256"/>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24">
                <a:moveTo>
                  <a:pt x="249" y="217"/>
                </a:moveTo>
                <a:lnTo>
                  <a:pt x="241" y="208"/>
                </a:lnTo>
                <a:lnTo>
                  <a:pt x="249" y="187"/>
                </a:lnTo>
                <a:lnTo>
                  <a:pt x="256" y="179"/>
                </a:lnTo>
                <a:lnTo>
                  <a:pt x="256" y="163"/>
                </a:lnTo>
                <a:lnTo>
                  <a:pt x="241" y="155"/>
                </a:lnTo>
                <a:lnTo>
                  <a:pt x="225" y="134"/>
                </a:lnTo>
                <a:lnTo>
                  <a:pt x="219" y="134"/>
                </a:lnTo>
                <a:lnTo>
                  <a:pt x="210" y="104"/>
                </a:lnTo>
                <a:lnTo>
                  <a:pt x="195" y="91"/>
                </a:lnTo>
                <a:lnTo>
                  <a:pt x="195" y="83"/>
                </a:lnTo>
                <a:lnTo>
                  <a:pt x="203" y="74"/>
                </a:lnTo>
                <a:lnTo>
                  <a:pt x="241" y="59"/>
                </a:lnTo>
                <a:lnTo>
                  <a:pt x="256" y="22"/>
                </a:lnTo>
                <a:lnTo>
                  <a:pt x="232" y="0"/>
                </a:lnTo>
                <a:lnTo>
                  <a:pt x="173" y="16"/>
                </a:lnTo>
                <a:lnTo>
                  <a:pt x="119" y="8"/>
                </a:lnTo>
                <a:lnTo>
                  <a:pt x="30" y="37"/>
                </a:lnTo>
                <a:lnTo>
                  <a:pt x="0" y="67"/>
                </a:lnTo>
                <a:lnTo>
                  <a:pt x="7" y="112"/>
                </a:lnTo>
                <a:lnTo>
                  <a:pt x="22" y="149"/>
                </a:lnTo>
                <a:lnTo>
                  <a:pt x="59" y="155"/>
                </a:lnTo>
                <a:lnTo>
                  <a:pt x="67" y="208"/>
                </a:lnTo>
                <a:lnTo>
                  <a:pt x="76" y="208"/>
                </a:lnTo>
                <a:lnTo>
                  <a:pt x="89" y="195"/>
                </a:lnTo>
                <a:lnTo>
                  <a:pt x="113" y="187"/>
                </a:lnTo>
                <a:lnTo>
                  <a:pt x="135" y="187"/>
                </a:lnTo>
                <a:lnTo>
                  <a:pt x="143" y="195"/>
                </a:lnTo>
                <a:lnTo>
                  <a:pt x="165" y="200"/>
                </a:lnTo>
                <a:lnTo>
                  <a:pt x="173" y="208"/>
                </a:lnTo>
                <a:lnTo>
                  <a:pt x="195" y="224"/>
                </a:lnTo>
                <a:lnTo>
                  <a:pt x="225" y="217"/>
                </a:lnTo>
                <a:lnTo>
                  <a:pt x="249" y="21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6" name="Freeform 75"/>
          <p:cNvSpPr>
            <a:spLocks/>
          </p:cNvSpPr>
          <p:nvPr/>
        </p:nvSpPr>
        <p:spPr bwMode="auto">
          <a:xfrm>
            <a:off x="9141331" y="2912875"/>
            <a:ext cx="599397" cy="525114"/>
          </a:xfrm>
          <a:custGeom>
            <a:avLst/>
            <a:gdLst>
              <a:gd name="T0" fmla="*/ 2147483647 w 256"/>
              <a:gd name="T1" fmla="*/ 2147483647 h 224"/>
              <a:gd name="T2" fmla="*/ 2147483647 w 256"/>
              <a:gd name="T3" fmla="*/ 2147483647 h 224"/>
              <a:gd name="T4" fmla="*/ 2147483647 w 256"/>
              <a:gd name="T5" fmla="*/ 2147483647 h 224"/>
              <a:gd name="T6" fmla="*/ 2147483647 w 256"/>
              <a:gd name="T7" fmla="*/ 2147483647 h 224"/>
              <a:gd name="T8" fmla="*/ 2147483647 w 256"/>
              <a:gd name="T9" fmla="*/ 2147483647 h 224"/>
              <a:gd name="T10" fmla="*/ 2147483647 w 256"/>
              <a:gd name="T11" fmla="*/ 2147483647 h 224"/>
              <a:gd name="T12" fmla="*/ 2147483647 w 256"/>
              <a:gd name="T13" fmla="*/ 2147483647 h 224"/>
              <a:gd name="T14" fmla="*/ 2147483647 w 256"/>
              <a:gd name="T15" fmla="*/ 2147483647 h 224"/>
              <a:gd name="T16" fmla="*/ 2147483647 w 256"/>
              <a:gd name="T17" fmla="*/ 2147483647 h 224"/>
              <a:gd name="T18" fmla="*/ 2147483647 w 256"/>
              <a:gd name="T19" fmla="*/ 2147483647 h 224"/>
              <a:gd name="T20" fmla="*/ 2147483647 w 256"/>
              <a:gd name="T21" fmla="*/ 2147483647 h 224"/>
              <a:gd name="T22" fmla="*/ 2147483647 w 256"/>
              <a:gd name="T23" fmla="*/ 2147483647 h 224"/>
              <a:gd name="T24" fmla="*/ 2147483647 w 256"/>
              <a:gd name="T25" fmla="*/ 2147483647 h 224"/>
              <a:gd name="T26" fmla="*/ 2147483647 w 256"/>
              <a:gd name="T27" fmla="*/ 2147483647 h 224"/>
              <a:gd name="T28" fmla="*/ 2147483647 w 256"/>
              <a:gd name="T29" fmla="*/ 0 h 224"/>
              <a:gd name="T30" fmla="*/ 2147483647 w 256"/>
              <a:gd name="T31" fmla="*/ 2147483647 h 224"/>
              <a:gd name="T32" fmla="*/ 2147483647 w 256"/>
              <a:gd name="T33" fmla="*/ 2147483647 h 224"/>
              <a:gd name="T34" fmla="*/ 2147483647 w 256"/>
              <a:gd name="T35" fmla="*/ 2147483647 h 224"/>
              <a:gd name="T36" fmla="*/ 0 w 256"/>
              <a:gd name="T37" fmla="*/ 2147483647 h 224"/>
              <a:gd name="T38" fmla="*/ 2147483647 w 256"/>
              <a:gd name="T39" fmla="*/ 2147483647 h 224"/>
              <a:gd name="T40" fmla="*/ 2147483647 w 256"/>
              <a:gd name="T41" fmla="*/ 2147483647 h 224"/>
              <a:gd name="T42" fmla="*/ 2147483647 w 256"/>
              <a:gd name="T43" fmla="*/ 2147483647 h 224"/>
              <a:gd name="T44" fmla="*/ 2147483647 w 256"/>
              <a:gd name="T45" fmla="*/ 2147483647 h 224"/>
              <a:gd name="T46" fmla="*/ 2147483647 w 256"/>
              <a:gd name="T47" fmla="*/ 2147483647 h 224"/>
              <a:gd name="T48" fmla="*/ 2147483647 w 256"/>
              <a:gd name="T49" fmla="*/ 2147483647 h 224"/>
              <a:gd name="T50" fmla="*/ 2147483647 w 256"/>
              <a:gd name="T51" fmla="*/ 2147483647 h 224"/>
              <a:gd name="T52" fmla="*/ 2147483647 w 256"/>
              <a:gd name="T53" fmla="*/ 2147483647 h 224"/>
              <a:gd name="T54" fmla="*/ 2147483647 w 256"/>
              <a:gd name="T55" fmla="*/ 2147483647 h 224"/>
              <a:gd name="T56" fmla="*/ 2147483647 w 256"/>
              <a:gd name="T57" fmla="*/ 2147483647 h 224"/>
              <a:gd name="T58" fmla="*/ 2147483647 w 256"/>
              <a:gd name="T59" fmla="*/ 2147483647 h 224"/>
              <a:gd name="T60" fmla="*/ 2147483647 w 256"/>
              <a:gd name="T61" fmla="*/ 2147483647 h 224"/>
              <a:gd name="T62" fmla="*/ 2147483647 w 256"/>
              <a:gd name="T63" fmla="*/ 2147483647 h 224"/>
              <a:gd name="T64" fmla="*/ 2147483647 w 256"/>
              <a:gd name="T65" fmla="*/ 2147483647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24"/>
              <a:gd name="T101" fmla="*/ 256 w 256"/>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24">
                <a:moveTo>
                  <a:pt x="249" y="217"/>
                </a:moveTo>
                <a:lnTo>
                  <a:pt x="241" y="208"/>
                </a:lnTo>
                <a:lnTo>
                  <a:pt x="249" y="187"/>
                </a:lnTo>
                <a:lnTo>
                  <a:pt x="256" y="179"/>
                </a:lnTo>
                <a:lnTo>
                  <a:pt x="256" y="163"/>
                </a:lnTo>
                <a:lnTo>
                  <a:pt x="241" y="155"/>
                </a:lnTo>
                <a:lnTo>
                  <a:pt x="225" y="134"/>
                </a:lnTo>
                <a:lnTo>
                  <a:pt x="219" y="134"/>
                </a:lnTo>
                <a:lnTo>
                  <a:pt x="210" y="104"/>
                </a:lnTo>
                <a:lnTo>
                  <a:pt x="195" y="91"/>
                </a:lnTo>
                <a:lnTo>
                  <a:pt x="195" y="83"/>
                </a:lnTo>
                <a:lnTo>
                  <a:pt x="203" y="74"/>
                </a:lnTo>
                <a:lnTo>
                  <a:pt x="241" y="59"/>
                </a:lnTo>
                <a:lnTo>
                  <a:pt x="256" y="22"/>
                </a:lnTo>
                <a:lnTo>
                  <a:pt x="232" y="0"/>
                </a:lnTo>
                <a:lnTo>
                  <a:pt x="173" y="16"/>
                </a:lnTo>
                <a:lnTo>
                  <a:pt x="119" y="8"/>
                </a:lnTo>
                <a:lnTo>
                  <a:pt x="30" y="37"/>
                </a:lnTo>
                <a:lnTo>
                  <a:pt x="0" y="67"/>
                </a:lnTo>
                <a:lnTo>
                  <a:pt x="7" y="112"/>
                </a:lnTo>
                <a:lnTo>
                  <a:pt x="22" y="149"/>
                </a:lnTo>
                <a:lnTo>
                  <a:pt x="59" y="155"/>
                </a:lnTo>
                <a:lnTo>
                  <a:pt x="67" y="208"/>
                </a:lnTo>
                <a:lnTo>
                  <a:pt x="76" y="208"/>
                </a:lnTo>
                <a:lnTo>
                  <a:pt x="89" y="195"/>
                </a:lnTo>
                <a:lnTo>
                  <a:pt x="113" y="187"/>
                </a:lnTo>
                <a:lnTo>
                  <a:pt x="135" y="187"/>
                </a:lnTo>
                <a:lnTo>
                  <a:pt x="143" y="195"/>
                </a:lnTo>
                <a:lnTo>
                  <a:pt x="165" y="200"/>
                </a:lnTo>
                <a:lnTo>
                  <a:pt x="173" y="208"/>
                </a:lnTo>
                <a:lnTo>
                  <a:pt x="195" y="224"/>
                </a:lnTo>
                <a:lnTo>
                  <a:pt x="225" y="217"/>
                </a:lnTo>
                <a:lnTo>
                  <a:pt x="249" y="217"/>
                </a:lnTo>
              </a:path>
            </a:pathLst>
          </a:custGeom>
          <a:solidFill>
            <a:srgbClr val="0099FF"/>
          </a:solidFill>
          <a:ln w="3175">
            <a:solidFill>
              <a:srgbClr val="000000"/>
            </a:solidFill>
            <a:round/>
            <a:headEnd/>
            <a:tailEnd/>
          </a:ln>
        </p:spPr>
        <p:txBody>
          <a:bodyPr/>
          <a:lstStyle/>
          <a:p>
            <a:endParaRPr lang="pl-PL"/>
          </a:p>
        </p:txBody>
      </p:sp>
      <p:sp>
        <p:nvSpPr>
          <p:cNvPr id="97" name="Freeform 76"/>
          <p:cNvSpPr>
            <a:spLocks/>
          </p:cNvSpPr>
          <p:nvPr/>
        </p:nvSpPr>
        <p:spPr bwMode="auto">
          <a:xfrm>
            <a:off x="6607981" y="4152653"/>
            <a:ext cx="1413962" cy="1867352"/>
          </a:xfrm>
          <a:custGeom>
            <a:avLst/>
            <a:gdLst>
              <a:gd name="T0" fmla="*/ 2147483647 w 604"/>
              <a:gd name="T1" fmla="*/ 0 h 796"/>
              <a:gd name="T2" fmla="*/ 2147483647 w 604"/>
              <a:gd name="T3" fmla="*/ 2147483647 h 796"/>
              <a:gd name="T4" fmla="*/ 2147483647 w 604"/>
              <a:gd name="T5" fmla="*/ 2147483647 h 796"/>
              <a:gd name="T6" fmla="*/ 2147483647 w 604"/>
              <a:gd name="T7" fmla="*/ 2147483647 h 796"/>
              <a:gd name="T8" fmla="*/ 2147483647 w 604"/>
              <a:gd name="T9" fmla="*/ 2147483647 h 796"/>
              <a:gd name="T10" fmla="*/ 2147483647 w 604"/>
              <a:gd name="T11" fmla="*/ 2147483647 h 796"/>
              <a:gd name="T12" fmla="*/ 2147483647 w 604"/>
              <a:gd name="T13" fmla="*/ 2147483647 h 796"/>
              <a:gd name="T14" fmla="*/ 2147483647 w 604"/>
              <a:gd name="T15" fmla="*/ 2147483647 h 796"/>
              <a:gd name="T16" fmla="*/ 2147483647 w 604"/>
              <a:gd name="T17" fmla="*/ 2147483647 h 796"/>
              <a:gd name="T18" fmla="*/ 2147483647 w 604"/>
              <a:gd name="T19" fmla="*/ 2147483647 h 796"/>
              <a:gd name="T20" fmla="*/ 0 w 604"/>
              <a:gd name="T21" fmla="*/ 2147483647 h 796"/>
              <a:gd name="T22" fmla="*/ 2147483647 w 604"/>
              <a:gd name="T23" fmla="*/ 2147483647 h 796"/>
              <a:gd name="T24" fmla="*/ 2147483647 w 604"/>
              <a:gd name="T25" fmla="*/ 2147483647 h 796"/>
              <a:gd name="T26" fmla="*/ 2147483647 w 604"/>
              <a:gd name="T27" fmla="*/ 2147483647 h 796"/>
              <a:gd name="T28" fmla="*/ 2147483647 w 604"/>
              <a:gd name="T29" fmla="*/ 2147483647 h 796"/>
              <a:gd name="T30" fmla="*/ 2147483647 w 604"/>
              <a:gd name="T31" fmla="*/ 2147483647 h 796"/>
              <a:gd name="T32" fmla="*/ 2147483647 w 604"/>
              <a:gd name="T33" fmla="*/ 2147483647 h 796"/>
              <a:gd name="T34" fmla="*/ 2147483647 w 604"/>
              <a:gd name="T35" fmla="*/ 2147483647 h 796"/>
              <a:gd name="T36" fmla="*/ 2147483647 w 604"/>
              <a:gd name="T37" fmla="*/ 2147483647 h 796"/>
              <a:gd name="T38" fmla="*/ 2147483647 w 604"/>
              <a:gd name="T39" fmla="*/ 2147483647 h 796"/>
              <a:gd name="T40" fmla="*/ 2147483647 w 604"/>
              <a:gd name="T41" fmla="*/ 2147483647 h 796"/>
              <a:gd name="T42" fmla="*/ 2147483647 w 604"/>
              <a:gd name="T43" fmla="*/ 2147483647 h 796"/>
              <a:gd name="T44" fmla="*/ 2147483647 w 604"/>
              <a:gd name="T45" fmla="*/ 2147483647 h 796"/>
              <a:gd name="T46" fmla="*/ 2147483647 w 604"/>
              <a:gd name="T47" fmla="*/ 2147483647 h 796"/>
              <a:gd name="T48" fmla="*/ 2147483647 w 604"/>
              <a:gd name="T49" fmla="*/ 2147483647 h 796"/>
              <a:gd name="T50" fmla="*/ 2147483647 w 604"/>
              <a:gd name="T51" fmla="*/ 2147483647 h 796"/>
              <a:gd name="T52" fmla="*/ 2147483647 w 604"/>
              <a:gd name="T53" fmla="*/ 2147483647 h 796"/>
              <a:gd name="T54" fmla="*/ 2147483647 w 604"/>
              <a:gd name="T55" fmla="*/ 2147483647 h 796"/>
              <a:gd name="T56" fmla="*/ 2147483647 w 604"/>
              <a:gd name="T57" fmla="*/ 2147483647 h 796"/>
              <a:gd name="T58" fmla="*/ 2147483647 w 604"/>
              <a:gd name="T59" fmla="*/ 2147483647 h 796"/>
              <a:gd name="T60" fmla="*/ 2147483647 w 604"/>
              <a:gd name="T61" fmla="*/ 2147483647 h 796"/>
              <a:gd name="T62" fmla="*/ 2147483647 w 604"/>
              <a:gd name="T63" fmla="*/ 2147483647 h 796"/>
              <a:gd name="T64" fmla="*/ 2147483647 w 604"/>
              <a:gd name="T65" fmla="*/ 2147483647 h 796"/>
              <a:gd name="T66" fmla="*/ 2147483647 w 604"/>
              <a:gd name="T67" fmla="*/ 2147483647 h 796"/>
              <a:gd name="T68" fmla="*/ 2147483647 w 604"/>
              <a:gd name="T69" fmla="*/ 2147483647 h 796"/>
              <a:gd name="T70" fmla="*/ 2147483647 w 604"/>
              <a:gd name="T71" fmla="*/ 2147483647 h 796"/>
              <a:gd name="T72" fmla="*/ 2147483647 w 604"/>
              <a:gd name="T73" fmla="*/ 2147483647 h 796"/>
              <a:gd name="T74" fmla="*/ 2147483647 w 604"/>
              <a:gd name="T75" fmla="*/ 0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4"/>
              <a:gd name="T115" fmla="*/ 0 h 796"/>
              <a:gd name="T116" fmla="*/ 604 w 604"/>
              <a:gd name="T117" fmla="*/ 796 h 7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4" h="796">
                <a:moveTo>
                  <a:pt x="281" y="0"/>
                </a:moveTo>
                <a:lnTo>
                  <a:pt x="249" y="0"/>
                </a:lnTo>
                <a:lnTo>
                  <a:pt x="227" y="0"/>
                </a:lnTo>
                <a:lnTo>
                  <a:pt x="243" y="45"/>
                </a:lnTo>
                <a:lnTo>
                  <a:pt x="219" y="59"/>
                </a:lnTo>
                <a:lnTo>
                  <a:pt x="243" y="88"/>
                </a:lnTo>
                <a:lnTo>
                  <a:pt x="214" y="112"/>
                </a:lnTo>
                <a:lnTo>
                  <a:pt x="206" y="141"/>
                </a:lnTo>
                <a:lnTo>
                  <a:pt x="176" y="126"/>
                </a:lnTo>
                <a:lnTo>
                  <a:pt x="130" y="117"/>
                </a:lnTo>
                <a:lnTo>
                  <a:pt x="114" y="162"/>
                </a:lnTo>
                <a:lnTo>
                  <a:pt x="92" y="216"/>
                </a:lnTo>
                <a:lnTo>
                  <a:pt x="76" y="230"/>
                </a:lnTo>
                <a:lnTo>
                  <a:pt x="92" y="260"/>
                </a:lnTo>
                <a:lnTo>
                  <a:pt x="70" y="275"/>
                </a:lnTo>
                <a:lnTo>
                  <a:pt x="46" y="305"/>
                </a:lnTo>
                <a:lnTo>
                  <a:pt x="24" y="305"/>
                </a:lnTo>
                <a:lnTo>
                  <a:pt x="17" y="350"/>
                </a:lnTo>
                <a:lnTo>
                  <a:pt x="8" y="379"/>
                </a:lnTo>
                <a:lnTo>
                  <a:pt x="8" y="416"/>
                </a:lnTo>
                <a:lnTo>
                  <a:pt x="17" y="446"/>
                </a:lnTo>
                <a:lnTo>
                  <a:pt x="0" y="475"/>
                </a:lnTo>
                <a:lnTo>
                  <a:pt x="8" y="512"/>
                </a:lnTo>
                <a:lnTo>
                  <a:pt x="8" y="542"/>
                </a:lnTo>
                <a:lnTo>
                  <a:pt x="32" y="566"/>
                </a:lnTo>
                <a:lnTo>
                  <a:pt x="46" y="580"/>
                </a:lnTo>
                <a:lnTo>
                  <a:pt x="108" y="601"/>
                </a:lnTo>
                <a:lnTo>
                  <a:pt x="122" y="630"/>
                </a:lnTo>
                <a:lnTo>
                  <a:pt x="100" y="654"/>
                </a:lnTo>
                <a:lnTo>
                  <a:pt x="76" y="728"/>
                </a:lnTo>
                <a:lnTo>
                  <a:pt x="76" y="751"/>
                </a:lnTo>
                <a:lnTo>
                  <a:pt x="114" y="758"/>
                </a:lnTo>
                <a:lnTo>
                  <a:pt x="176" y="758"/>
                </a:lnTo>
                <a:lnTo>
                  <a:pt x="214" y="779"/>
                </a:lnTo>
                <a:lnTo>
                  <a:pt x="227" y="772"/>
                </a:lnTo>
                <a:lnTo>
                  <a:pt x="249" y="779"/>
                </a:lnTo>
                <a:lnTo>
                  <a:pt x="266" y="796"/>
                </a:lnTo>
                <a:lnTo>
                  <a:pt x="290" y="779"/>
                </a:lnTo>
                <a:lnTo>
                  <a:pt x="325" y="796"/>
                </a:lnTo>
                <a:lnTo>
                  <a:pt x="417" y="766"/>
                </a:lnTo>
                <a:lnTo>
                  <a:pt x="439" y="772"/>
                </a:lnTo>
                <a:lnTo>
                  <a:pt x="468" y="772"/>
                </a:lnTo>
                <a:lnTo>
                  <a:pt x="455" y="728"/>
                </a:lnTo>
                <a:lnTo>
                  <a:pt x="498" y="676"/>
                </a:lnTo>
                <a:lnTo>
                  <a:pt x="531" y="662"/>
                </a:lnTo>
                <a:lnTo>
                  <a:pt x="477" y="609"/>
                </a:lnTo>
                <a:lnTo>
                  <a:pt x="439" y="580"/>
                </a:lnTo>
                <a:lnTo>
                  <a:pt x="431" y="542"/>
                </a:lnTo>
                <a:lnTo>
                  <a:pt x="417" y="520"/>
                </a:lnTo>
                <a:lnTo>
                  <a:pt x="409" y="491"/>
                </a:lnTo>
                <a:lnTo>
                  <a:pt x="431" y="491"/>
                </a:lnTo>
                <a:lnTo>
                  <a:pt x="498" y="467"/>
                </a:lnTo>
                <a:lnTo>
                  <a:pt x="522" y="454"/>
                </a:lnTo>
                <a:lnTo>
                  <a:pt x="552" y="438"/>
                </a:lnTo>
                <a:lnTo>
                  <a:pt x="566" y="416"/>
                </a:lnTo>
                <a:lnTo>
                  <a:pt x="598" y="438"/>
                </a:lnTo>
                <a:lnTo>
                  <a:pt x="604" y="408"/>
                </a:lnTo>
                <a:lnTo>
                  <a:pt x="598" y="379"/>
                </a:lnTo>
                <a:lnTo>
                  <a:pt x="582" y="358"/>
                </a:lnTo>
                <a:lnTo>
                  <a:pt x="574" y="245"/>
                </a:lnTo>
                <a:lnTo>
                  <a:pt x="561" y="222"/>
                </a:lnTo>
                <a:lnTo>
                  <a:pt x="566" y="192"/>
                </a:lnTo>
                <a:lnTo>
                  <a:pt x="566" y="162"/>
                </a:lnTo>
                <a:lnTo>
                  <a:pt x="561" y="134"/>
                </a:lnTo>
                <a:lnTo>
                  <a:pt x="544" y="112"/>
                </a:lnTo>
                <a:lnTo>
                  <a:pt x="507" y="88"/>
                </a:lnTo>
                <a:lnTo>
                  <a:pt x="531" y="74"/>
                </a:lnTo>
                <a:lnTo>
                  <a:pt x="515" y="38"/>
                </a:lnTo>
                <a:lnTo>
                  <a:pt x="485" y="66"/>
                </a:lnTo>
                <a:lnTo>
                  <a:pt x="446" y="74"/>
                </a:lnTo>
                <a:lnTo>
                  <a:pt x="395" y="112"/>
                </a:lnTo>
                <a:lnTo>
                  <a:pt x="349" y="104"/>
                </a:lnTo>
                <a:lnTo>
                  <a:pt x="363" y="74"/>
                </a:lnTo>
                <a:lnTo>
                  <a:pt x="303" y="45"/>
                </a:lnTo>
                <a:lnTo>
                  <a:pt x="311" y="21"/>
                </a:lnTo>
                <a:lnTo>
                  <a:pt x="28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98" name="Freeform 77"/>
          <p:cNvSpPr>
            <a:spLocks/>
          </p:cNvSpPr>
          <p:nvPr/>
        </p:nvSpPr>
        <p:spPr bwMode="auto">
          <a:xfrm>
            <a:off x="6607981" y="4152653"/>
            <a:ext cx="1413962" cy="1867352"/>
          </a:xfrm>
          <a:custGeom>
            <a:avLst/>
            <a:gdLst>
              <a:gd name="T0" fmla="*/ 2147483647 w 604"/>
              <a:gd name="T1" fmla="*/ 0 h 796"/>
              <a:gd name="T2" fmla="*/ 2147483647 w 604"/>
              <a:gd name="T3" fmla="*/ 2147483647 h 796"/>
              <a:gd name="T4" fmla="*/ 2147483647 w 604"/>
              <a:gd name="T5" fmla="*/ 2147483647 h 796"/>
              <a:gd name="T6" fmla="*/ 2147483647 w 604"/>
              <a:gd name="T7" fmla="*/ 2147483647 h 796"/>
              <a:gd name="T8" fmla="*/ 2147483647 w 604"/>
              <a:gd name="T9" fmla="*/ 2147483647 h 796"/>
              <a:gd name="T10" fmla="*/ 2147483647 w 604"/>
              <a:gd name="T11" fmla="*/ 2147483647 h 796"/>
              <a:gd name="T12" fmla="*/ 2147483647 w 604"/>
              <a:gd name="T13" fmla="*/ 2147483647 h 796"/>
              <a:gd name="T14" fmla="*/ 2147483647 w 604"/>
              <a:gd name="T15" fmla="*/ 2147483647 h 796"/>
              <a:gd name="T16" fmla="*/ 2147483647 w 604"/>
              <a:gd name="T17" fmla="*/ 2147483647 h 796"/>
              <a:gd name="T18" fmla="*/ 2147483647 w 604"/>
              <a:gd name="T19" fmla="*/ 2147483647 h 796"/>
              <a:gd name="T20" fmla="*/ 0 w 604"/>
              <a:gd name="T21" fmla="*/ 2147483647 h 796"/>
              <a:gd name="T22" fmla="*/ 2147483647 w 604"/>
              <a:gd name="T23" fmla="*/ 2147483647 h 796"/>
              <a:gd name="T24" fmla="*/ 2147483647 w 604"/>
              <a:gd name="T25" fmla="*/ 2147483647 h 796"/>
              <a:gd name="T26" fmla="*/ 2147483647 w 604"/>
              <a:gd name="T27" fmla="*/ 2147483647 h 796"/>
              <a:gd name="T28" fmla="*/ 2147483647 w 604"/>
              <a:gd name="T29" fmla="*/ 2147483647 h 796"/>
              <a:gd name="T30" fmla="*/ 2147483647 w 604"/>
              <a:gd name="T31" fmla="*/ 2147483647 h 796"/>
              <a:gd name="T32" fmla="*/ 2147483647 w 604"/>
              <a:gd name="T33" fmla="*/ 2147483647 h 796"/>
              <a:gd name="T34" fmla="*/ 2147483647 w 604"/>
              <a:gd name="T35" fmla="*/ 2147483647 h 796"/>
              <a:gd name="T36" fmla="*/ 2147483647 w 604"/>
              <a:gd name="T37" fmla="*/ 2147483647 h 796"/>
              <a:gd name="T38" fmla="*/ 2147483647 w 604"/>
              <a:gd name="T39" fmla="*/ 2147483647 h 796"/>
              <a:gd name="T40" fmla="*/ 2147483647 w 604"/>
              <a:gd name="T41" fmla="*/ 2147483647 h 796"/>
              <a:gd name="T42" fmla="*/ 2147483647 w 604"/>
              <a:gd name="T43" fmla="*/ 2147483647 h 796"/>
              <a:gd name="T44" fmla="*/ 2147483647 w 604"/>
              <a:gd name="T45" fmla="*/ 2147483647 h 796"/>
              <a:gd name="T46" fmla="*/ 2147483647 w 604"/>
              <a:gd name="T47" fmla="*/ 2147483647 h 796"/>
              <a:gd name="T48" fmla="*/ 2147483647 w 604"/>
              <a:gd name="T49" fmla="*/ 2147483647 h 796"/>
              <a:gd name="T50" fmla="*/ 2147483647 w 604"/>
              <a:gd name="T51" fmla="*/ 2147483647 h 796"/>
              <a:gd name="T52" fmla="*/ 2147483647 w 604"/>
              <a:gd name="T53" fmla="*/ 2147483647 h 796"/>
              <a:gd name="T54" fmla="*/ 2147483647 w 604"/>
              <a:gd name="T55" fmla="*/ 2147483647 h 796"/>
              <a:gd name="T56" fmla="*/ 2147483647 w 604"/>
              <a:gd name="T57" fmla="*/ 2147483647 h 796"/>
              <a:gd name="T58" fmla="*/ 2147483647 w 604"/>
              <a:gd name="T59" fmla="*/ 2147483647 h 796"/>
              <a:gd name="T60" fmla="*/ 2147483647 w 604"/>
              <a:gd name="T61" fmla="*/ 2147483647 h 796"/>
              <a:gd name="T62" fmla="*/ 2147483647 w 604"/>
              <a:gd name="T63" fmla="*/ 2147483647 h 796"/>
              <a:gd name="T64" fmla="*/ 2147483647 w 604"/>
              <a:gd name="T65" fmla="*/ 2147483647 h 796"/>
              <a:gd name="T66" fmla="*/ 2147483647 w 604"/>
              <a:gd name="T67" fmla="*/ 2147483647 h 796"/>
              <a:gd name="T68" fmla="*/ 2147483647 w 604"/>
              <a:gd name="T69" fmla="*/ 2147483647 h 796"/>
              <a:gd name="T70" fmla="*/ 2147483647 w 604"/>
              <a:gd name="T71" fmla="*/ 2147483647 h 796"/>
              <a:gd name="T72" fmla="*/ 2147483647 w 604"/>
              <a:gd name="T73" fmla="*/ 2147483647 h 796"/>
              <a:gd name="T74" fmla="*/ 2147483647 w 604"/>
              <a:gd name="T75" fmla="*/ 0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4"/>
              <a:gd name="T115" fmla="*/ 0 h 796"/>
              <a:gd name="T116" fmla="*/ 604 w 604"/>
              <a:gd name="T117" fmla="*/ 796 h 7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4" h="796">
                <a:moveTo>
                  <a:pt x="281" y="0"/>
                </a:moveTo>
                <a:lnTo>
                  <a:pt x="249" y="0"/>
                </a:lnTo>
                <a:lnTo>
                  <a:pt x="227" y="0"/>
                </a:lnTo>
                <a:lnTo>
                  <a:pt x="243" y="45"/>
                </a:lnTo>
                <a:lnTo>
                  <a:pt x="219" y="59"/>
                </a:lnTo>
                <a:lnTo>
                  <a:pt x="243" y="88"/>
                </a:lnTo>
                <a:lnTo>
                  <a:pt x="214" y="112"/>
                </a:lnTo>
                <a:lnTo>
                  <a:pt x="206" y="141"/>
                </a:lnTo>
                <a:lnTo>
                  <a:pt x="176" y="126"/>
                </a:lnTo>
                <a:lnTo>
                  <a:pt x="130" y="117"/>
                </a:lnTo>
                <a:lnTo>
                  <a:pt x="114" y="162"/>
                </a:lnTo>
                <a:lnTo>
                  <a:pt x="92" y="216"/>
                </a:lnTo>
                <a:lnTo>
                  <a:pt x="76" y="230"/>
                </a:lnTo>
                <a:lnTo>
                  <a:pt x="92" y="260"/>
                </a:lnTo>
                <a:lnTo>
                  <a:pt x="70" y="275"/>
                </a:lnTo>
                <a:lnTo>
                  <a:pt x="46" y="305"/>
                </a:lnTo>
                <a:lnTo>
                  <a:pt x="24" y="305"/>
                </a:lnTo>
                <a:lnTo>
                  <a:pt x="17" y="350"/>
                </a:lnTo>
                <a:lnTo>
                  <a:pt x="8" y="379"/>
                </a:lnTo>
                <a:lnTo>
                  <a:pt x="8" y="416"/>
                </a:lnTo>
                <a:lnTo>
                  <a:pt x="17" y="446"/>
                </a:lnTo>
                <a:lnTo>
                  <a:pt x="0" y="475"/>
                </a:lnTo>
                <a:lnTo>
                  <a:pt x="8" y="512"/>
                </a:lnTo>
                <a:lnTo>
                  <a:pt x="8" y="542"/>
                </a:lnTo>
                <a:lnTo>
                  <a:pt x="32" y="566"/>
                </a:lnTo>
                <a:lnTo>
                  <a:pt x="46" y="580"/>
                </a:lnTo>
                <a:lnTo>
                  <a:pt x="108" y="601"/>
                </a:lnTo>
                <a:lnTo>
                  <a:pt x="122" y="630"/>
                </a:lnTo>
                <a:lnTo>
                  <a:pt x="100" y="654"/>
                </a:lnTo>
                <a:lnTo>
                  <a:pt x="76" y="728"/>
                </a:lnTo>
                <a:lnTo>
                  <a:pt x="76" y="751"/>
                </a:lnTo>
                <a:lnTo>
                  <a:pt x="114" y="758"/>
                </a:lnTo>
                <a:lnTo>
                  <a:pt x="176" y="758"/>
                </a:lnTo>
                <a:lnTo>
                  <a:pt x="214" y="779"/>
                </a:lnTo>
                <a:lnTo>
                  <a:pt x="227" y="772"/>
                </a:lnTo>
                <a:lnTo>
                  <a:pt x="249" y="779"/>
                </a:lnTo>
                <a:lnTo>
                  <a:pt x="266" y="796"/>
                </a:lnTo>
                <a:lnTo>
                  <a:pt x="290" y="779"/>
                </a:lnTo>
                <a:lnTo>
                  <a:pt x="325" y="796"/>
                </a:lnTo>
                <a:lnTo>
                  <a:pt x="417" y="766"/>
                </a:lnTo>
                <a:lnTo>
                  <a:pt x="439" y="772"/>
                </a:lnTo>
                <a:lnTo>
                  <a:pt x="468" y="772"/>
                </a:lnTo>
                <a:lnTo>
                  <a:pt x="455" y="728"/>
                </a:lnTo>
                <a:lnTo>
                  <a:pt x="498" y="676"/>
                </a:lnTo>
                <a:lnTo>
                  <a:pt x="531" y="662"/>
                </a:lnTo>
                <a:lnTo>
                  <a:pt x="477" y="609"/>
                </a:lnTo>
                <a:lnTo>
                  <a:pt x="439" y="580"/>
                </a:lnTo>
                <a:lnTo>
                  <a:pt x="431" y="542"/>
                </a:lnTo>
                <a:lnTo>
                  <a:pt x="417" y="520"/>
                </a:lnTo>
                <a:lnTo>
                  <a:pt x="409" y="491"/>
                </a:lnTo>
                <a:lnTo>
                  <a:pt x="431" y="491"/>
                </a:lnTo>
                <a:lnTo>
                  <a:pt x="498" y="467"/>
                </a:lnTo>
                <a:lnTo>
                  <a:pt x="522" y="454"/>
                </a:lnTo>
                <a:lnTo>
                  <a:pt x="552" y="438"/>
                </a:lnTo>
                <a:lnTo>
                  <a:pt x="566" y="416"/>
                </a:lnTo>
                <a:lnTo>
                  <a:pt x="598" y="438"/>
                </a:lnTo>
                <a:lnTo>
                  <a:pt x="604" y="408"/>
                </a:lnTo>
                <a:lnTo>
                  <a:pt x="598" y="379"/>
                </a:lnTo>
                <a:lnTo>
                  <a:pt x="582" y="358"/>
                </a:lnTo>
                <a:lnTo>
                  <a:pt x="574" y="245"/>
                </a:lnTo>
                <a:lnTo>
                  <a:pt x="561" y="222"/>
                </a:lnTo>
                <a:lnTo>
                  <a:pt x="566" y="192"/>
                </a:lnTo>
                <a:lnTo>
                  <a:pt x="566" y="162"/>
                </a:lnTo>
                <a:lnTo>
                  <a:pt x="561" y="134"/>
                </a:lnTo>
                <a:lnTo>
                  <a:pt x="544" y="112"/>
                </a:lnTo>
                <a:lnTo>
                  <a:pt x="507" y="88"/>
                </a:lnTo>
                <a:lnTo>
                  <a:pt x="531" y="74"/>
                </a:lnTo>
                <a:lnTo>
                  <a:pt x="515" y="38"/>
                </a:lnTo>
                <a:lnTo>
                  <a:pt x="485" y="66"/>
                </a:lnTo>
                <a:lnTo>
                  <a:pt x="446" y="74"/>
                </a:lnTo>
                <a:lnTo>
                  <a:pt x="395" y="112"/>
                </a:lnTo>
                <a:lnTo>
                  <a:pt x="349" y="104"/>
                </a:lnTo>
                <a:lnTo>
                  <a:pt x="363" y="74"/>
                </a:lnTo>
                <a:lnTo>
                  <a:pt x="303" y="45"/>
                </a:lnTo>
                <a:lnTo>
                  <a:pt x="311" y="21"/>
                </a:lnTo>
                <a:lnTo>
                  <a:pt x="281" y="0"/>
                </a:lnTo>
              </a:path>
            </a:pathLst>
          </a:custGeom>
          <a:solidFill>
            <a:srgbClr val="0099FF"/>
          </a:solidFill>
          <a:ln w="3175">
            <a:solidFill>
              <a:srgbClr val="000000"/>
            </a:solidFill>
            <a:round/>
            <a:headEnd/>
            <a:tailEnd/>
          </a:ln>
        </p:spPr>
        <p:txBody>
          <a:bodyPr/>
          <a:lstStyle/>
          <a:p>
            <a:endParaRPr lang="pl-PL"/>
          </a:p>
        </p:txBody>
      </p:sp>
      <p:sp>
        <p:nvSpPr>
          <p:cNvPr id="99" name="Freeform 78"/>
          <p:cNvSpPr>
            <a:spLocks/>
          </p:cNvSpPr>
          <p:nvPr/>
        </p:nvSpPr>
        <p:spPr bwMode="auto">
          <a:xfrm>
            <a:off x="7568555" y="5128595"/>
            <a:ext cx="1019487" cy="609643"/>
          </a:xfrm>
          <a:custGeom>
            <a:avLst/>
            <a:gdLst>
              <a:gd name="T0" fmla="*/ 2147483647 w 436"/>
              <a:gd name="T1" fmla="*/ 2147483647 h 260"/>
              <a:gd name="T2" fmla="*/ 2147483647 w 436"/>
              <a:gd name="T3" fmla="*/ 0 h 260"/>
              <a:gd name="T4" fmla="*/ 2147483647 w 436"/>
              <a:gd name="T5" fmla="*/ 2147483647 h 260"/>
              <a:gd name="T6" fmla="*/ 2147483647 w 436"/>
              <a:gd name="T7" fmla="*/ 2147483647 h 260"/>
              <a:gd name="T8" fmla="*/ 2147483647 w 436"/>
              <a:gd name="T9" fmla="*/ 2147483647 h 260"/>
              <a:gd name="T10" fmla="*/ 2147483647 w 436"/>
              <a:gd name="T11" fmla="*/ 2147483647 h 260"/>
              <a:gd name="T12" fmla="*/ 0 w 436"/>
              <a:gd name="T13" fmla="*/ 2147483647 h 260"/>
              <a:gd name="T14" fmla="*/ 2147483647 w 436"/>
              <a:gd name="T15" fmla="*/ 2147483647 h 260"/>
              <a:gd name="T16" fmla="*/ 2147483647 w 436"/>
              <a:gd name="T17" fmla="*/ 2147483647 h 260"/>
              <a:gd name="T18" fmla="*/ 2147483647 w 436"/>
              <a:gd name="T19" fmla="*/ 2147483647 h 260"/>
              <a:gd name="T20" fmla="*/ 2147483647 w 436"/>
              <a:gd name="T21" fmla="*/ 2147483647 h 260"/>
              <a:gd name="T22" fmla="*/ 2147483647 w 436"/>
              <a:gd name="T23" fmla="*/ 2147483647 h 260"/>
              <a:gd name="T24" fmla="*/ 2147483647 w 436"/>
              <a:gd name="T25" fmla="*/ 2147483647 h 260"/>
              <a:gd name="T26" fmla="*/ 2147483647 w 436"/>
              <a:gd name="T27" fmla="*/ 2147483647 h 260"/>
              <a:gd name="T28" fmla="*/ 2147483647 w 436"/>
              <a:gd name="T29" fmla="*/ 2147483647 h 260"/>
              <a:gd name="T30" fmla="*/ 2147483647 w 436"/>
              <a:gd name="T31" fmla="*/ 2147483647 h 260"/>
              <a:gd name="T32" fmla="*/ 2147483647 w 436"/>
              <a:gd name="T33" fmla="*/ 2147483647 h 260"/>
              <a:gd name="T34" fmla="*/ 2147483647 w 436"/>
              <a:gd name="T35" fmla="*/ 2147483647 h 260"/>
              <a:gd name="T36" fmla="*/ 2147483647 w 436"/>
              <a:gd name="T37" fmla="*/ 2147483647 h 260"/>
              <a:gd name="T38" fmla="*/ 2147483647 w 436"/>
              <a:gd name="T39" fmla="*/ 2147483647 h 260"/>
              <a:gd name="T40" fmla="*/ 2147483647 w 436"/>
              <a:gd name="T41" fmla="*/ 2147483647 h 260"/>
              <a:gd name="T42" fmla="*/ 2147483647 w 436"/>
              <a:gd name="T43" fmla="*/ 2147483647 h 260"/>
              <a:gd name="T44" fmla="*/ 2147483647 w 436"/>
              <a:gd name="T45" fmla="*/ 2147483647 h 260"/>
              <a:gd name="T46" fmla="*/ 2147483647 w 436"/>
              <a:gd name="T47" fmla="*/ 2147483647 h 260"/>
              <a:gd name="T48" fmla="*/ 2147483647 w 436"/>
              <a:gd name="T49" fmla="*/ 2147483647 h 260"/>
              <a:gd name="T50" fmla="*/ 2147483647 w 436"/>
              <a:gd name="T51" fmla="*/ 2147483647 h 260"/>
              <a:gd name="T52" fmla="*/ 2147483647 w 436"/>
              <a:gd name="T53" fmla="*/ 2147483647 h 260"/>
              <a:gd name="T54" fmla="*/ 2147483647 w 436"/>
              <a:gd name="T55" fmla="*/ 2147483647 h 260"/>
              <a:gd name="T56" fmla="*/ 2147483647 w 436"/>
              <a:gd name="T57" fmla="*/ 2147483647 h 2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6"/>
              <a:gd name="T88" fmla="*/ 0 h 260"/>
              <a:gd name="T89" fmla="*/ 436 w 436"/>
              <a:gd name="T90" fmla="*/ 260 h 2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6" h="260">
                <a:moveTo>
                  <a:pt x="189" y="22"/>
                </a:moveTo>
                <a:lnTo>
                  <a:pt x="157" y="0"/>
                </a:lnTo>
                <a:lnTo>
                  <a:pt x="143" y="22"/>
                </a:lnTo>
                <a:lnTo>
                  <a:pt x="113" y="38"/>
                </a:lnTo>
                <a:lnTo>
                  <a:pt x="89" y="51"/>
                </a:lnTo>
                <a:lnTo>
                  <a:pt x="22" y="75"/>
                </a:lnTo>
                <a:lnTo>
                  <a:pt x="0" y="75"/>
                </a:lnTo>
                <a:lnTo>
                  <a:pt x="8" y="104"/>
                </a:lnTo>
                <a:lnTo>
                  <a:pt x="22" y="126"/>
                </a:lnTo>
                <a:lnTo>
                  <a:pt x="30" y="164"/>
                </a:lnTo>
                <a:lnTo>
                  <a:pt x="68" y="193"/>
                </a:lnTo>
                <a:lnTo>
                  <a:pt x="122" y="246"/>
                </a:lnTo>
                <a:lnTo>
                  <a:pt x="157" y="260"/>
                </a:lnTo>
                <a:lnTo>
                  <a:pt x="182" y="254"/>
                </a:lnTo>
                <a:lnTo>
                  <a:pt x="211" y="222"/>
                </a:lnTo>
                <a:lnTo>
                  <a:pt x="263" y="230"/>
                </a:lnTo>
                <a:lnTo>
                  <a:pt x="279" y="246"/>
                </a:lnTo>
                <a:lnTo>
                  <a:pt x="325" y="238"/>
                </a:lnTo>
                <a:lnTo>
                  <a:pt x="436" y="136"/>
                </a:lnTo>
                <a:lnTo>
                  <a:pt x="401" y="111"/>
                </a:lnTo>
                <a:lnTo>
                  <a:pt x="377" y="81"/>
                </a:lnTo>
                <a:lnTo>
                  <a:pt x="332" y="67"/>
                </a:lnTo>
                <a:lnTo>
                  <a:pt x="325" y="96"/>
                </a:lnTo>
                <a:lnTo>
                  <a:pt x="303" y="81"/>
                </a:lnTo>
                <a:lnTo>
                  <a:pt x="279" y="45"/>
                </a:lnTo>
                <a:lnTo>
                  <a:pt x="257" y="30"/>
                </a:lnTo>
                <a:lnTo>
                  <a:pt x="233" y="30"/>
                </a:lnTo>
                <a:lnTo>
                  <a:pt x="211" y="6"/>
                </a:lnTo>
                <a:lnTo>
                  <a:pt x="189" y="2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0" name="Freeform 79"/>
          <p:cNvSpPr>
            <a:spLocks/>
          </p:cNvSpPr>
          <p:nvPr/>
        </p:nvSpPr>
        <p:spPr bwMode="auto">
          <a:xfrm>
            <a:off x="7568555" y="5128595"/>
            <a:ext cx="1019487" cy="609643"/>
          </a:xfrm>
          <a:custGeom>
            <a:avLst/>
            <a:gdLst>
              <a:gd name="T0" fmla="*/ 2147483647 w 436"/>
              <a:gd name="T1" fmla="*/ 2147483647 h 260"/>
              <a:gd name="T2" fmla="*/ 2147483647 w 436"/>
              <a:gd name="T3" fmla="*/ 0 h 260"/>
              <a:gd name="T4" fmla="*/ 2147483647 w 436"/>
              <a:gd name="T5" fmla="*/ 2147483647 h 260"/>
              <a:gd name="T6" fmla="*/ 2147483647 w 436"/>
              <a:gd name="T7" fmla="*/ 2147483647 h 260"/>
              <a:gd name="T8" fmla="*/ 2147483647 w 436"/>
              <a:gd name="T9" fmla="*/ 2147483647 h 260"/>
              <a:gd name="T10" fmla="*/ 2147483647 w 436"/>
              <a:gd name="T11" fmla="*/ 2147483647 h 260"/>
              <a:gd name="T12" fmla="*/ 0 w 436"/>
              <a:gd name="T13" fmla="*/ 2147483647 h 260"/>
              <a:gd name="T14" fmla="*/ 2147483647 w 436"/>
              <a:gd name="T15" fmla="*/ 2147483647 h 260"/>
              <a:gd name="T16" fmla="*/ 2147483647 w 436"/>
              <a:gd name="T17" fmla="*/ 2147483647 h 260"/>
              <a:gd name="T18" fmla="*/ 2147483647 w 436"/>
              <a:gd name="T19" fmla="*/ 2147483647 h 260"/>
              <a:gd name="T20" fmla="*/ 2147483647 w 436"/>
              <a:gd name="T21" fmla="*/ 2147483647 h 260"/>
              <a:gd name="T22" fmla="*/ 2147483647 w 436"/>
              <a:gd name="T23" fmla="*/ 2147483647 h 260"/>
              <a:gd name="T24" fmla="*/ 2147483647 w 436"/>
              <a:gd name="T25" fmla="*/ 2147483647 h 260"/>
              <a:gd name="T26" fmla="*/ 2147483647 w 436"/>
              <a:gd name="T27" fmla="*/ 2147483647 h 260"/>
              <a:gd name="T28" fmla="*/ 2147483647 w 436"/>
              <a:gd name="T29" fmla="*/ 2147483647 h 260"/>
              <a:gd name="T30" fmla="*/ 2147483647 w 436"/>
              <a:gd name="T31" fmla="*/ 2147483647 h 260"/>
              <a:gd name="T32" fmla="*/ 2147483647 w 436"/>
              <a:gd name="T33" fmla="*/ 2147483647 h 260"/>
              <a:gd name="T34" fmla="*/ 2147483647 w 436"/>
              <a:gd name="T35" fmla="*/ 2147483647 h 260"/>
              <a:gd name="T36" fmla="*/ 2147483647 w 436"/>
              <a:gd name="T37" fmla="*/ 2147483647 h 260"/>
              <a:gd name="T38" fmla="*/ 2147483647 w 436"/>
              <a:gd name="T39" fmla="*/ 2147483647 h 260"/>
              <a:gd name="T40" fmla="*/ 2147483647 w 436"/>
              <a:gd name="T41" fmla="*/ 2147483647 h 260"/>
              <a:gd name="T42" fmla="*/ 2147483647 w 436"/>
              <a:gd name="T43" fmla="*/ 2147483647 h 260"/>
              <a:gd name="T44" fmla="*/ 2147483647 w 436"/>
              <a:gd name="T45" fmla="*/ 2147483647 h 260"/>
              <a:gd name="T46" fmla="*/ 2147483647 w 436"/>
              <a:gd name="T47" fmla="*/ 2147483647 h 260"/>
              <a:gd name="T48" fmla="*/ 2147483647 w 436"/>
              <a:gd name="T49" fmla="*/ 2147483647 h 260"/>
              <a:gd name="T50" fmla="*/ 2147483647 w 436"/>
              <a:gd name="T51" fmla="*/ 2147483647 h 260"/>
              <a:gd name="T52" fmla="*/ 2147483647 w 436"/>
              <a:gd name="T53" fmla="*/ 2147483647 h 260"/>
              <a:gd name="T54" fmla="*/ 2147483647 w 436"/>
              <a:gd name="T55" fmla="*/ 2147483647 h 260"/>
              <a:gd name="T56" fmla="*/ 2147483647 w 436"/>
              <a:gd name="T57" fmla="*/ 2147483647 h 2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6"/>
              <a:gd name="T88" fmla="*/ 0 h 260"/>
              <a:gd name="T89" fmla="*/ 436 w 436"/>
              <a:gd name="T90" fmla="*/ 260 h 2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6" h="260">
                <a:moveTo>
                  <a:pt x="189" y="22"/>
                </a:moveTo>
                <a:lnTo>
                  <a:pt x="157" y="0"/>
                </a:lnTo>
                <a:lnTo>
                  <a:pt x="143" y="22"/>
                </a:lnTo>
                <a:lnTo>
                  <a:pt x="113" y="38"/>
                </a:lnTo>
                <a:lnTo>
                  <a:pt x="89" y="51"/>
                </a:lnTo>
                <a:lnTo>
                  <a:pt x="22" y="75"/>
                </a:lnTo>
                <a:lnTo>
                  <a:pt x="0" y="75"/>
                </a:lnTo>
                <a:lnTo>
                  <a:pt x="8" y="104"/>
                </a:lnTo>
                <a:lnTo>
                  <a:pt x="22" y="126"/>
                </a:lnTo>
                <a:lnTo>
                  <a:pt x="30" y="164"/>
                </a:lnTo>
                <a:lnTo>
                  <a:pt x="68" y="193"/>
                </a:lnTo>
                <a:lnTo>
                  <a:pt x="122" y="246"/>
                </a:lnTo>
                <a:lnTo>
                  <a:pt x="157" y="260"/>
                </a:lnTo>
                <a:lnTo>
                  <a:pt x="182" y="254"/>
                </a:lnTo>
                <a:lnTo>
                  <a:pt x="211" y="222"/>
                </a:lnTo>
                <a:lnTo>
                  <a:pt x="263" y="230"/>
                </a:lnTo>
                <a:lnTo>
                  <a:pt x="279" y="246"/>
                </a:lnTo>
                <a:lnTo>
                  <a:pt x="325" y="238"/>
                </a:lnTo>
                <a:lnTo>
                  <a:pt x="436" y="136"/>
                </a:lnTo>
                <a:lnTo>
                  <a:pt x="401" y="111"/>
                </a:lnTo>
                <a:lnTo>
                  <a:pt x="377" y="81"/>
                </a:lnTo>
                <a:lnTo>
                  <a:pt x="332" y="67"/>
                </a:lnTo>
                <a:lnTo>
                  <a:pt x="325" y="96"/>
                </a:lnTo>
                <a:lnTo>
                  <a:pt x="303" y="81"/>
                </a:lnTo>
                <a:lnTo>
                  <a:pt x="279" y="45"/>
                </a:lnTo>
                <a:lnTo>
                  <a:pt x="257" y="30"/>
                </a:lnTo>
                <a:lnTo>
                  <a:pt x="233" y="30"/>
                </a:lnTo>
                <a:lnTo>
                  <a:pt x="211" y="6"/>
                </a:lnTo>
                <a:lnTo>
                  <a:pt x="189" y="22"/>
                </a:lnTo>
              </a:path>
            </a:pathLst>
          </a:custGeom>
          <a:solidFill>
            <a:srgbClr val="0099FF"/>
          </a:solidFill>
          <a:ln w="3175">
            <a:solidFill>
              <a:srgbClr val="000000"/>
            </a:solidFill>
            <a:round/>
            <a:headEnd/>
            <a:tailEnd/>
          </a:ln>
        </p:spPr>
        <p:txBody>
          <a:bodyPr/>
          <a:lstStyle/>
          <a:p>
            <a:endParaRPr lang="pl-PL"/>
          </a:p>
        </p:txBody>
      </p:sp>
      <p:sp>
        <p:nvSpPr>
          <p:cNvPr id="101" name="Rectangle 80"/>
          <p:cNvSpPr>
            <a:spLocks noChangeArrowheads="1"/>
          </p:cNvSpPr>
          <p:nvPr/>
        </p:nvSpPr>
        <p:spPr bwMode="auto">
          <a:xfrm>
            <a:off x="7653084" y="3957977"/>
            <a:ext cx="35862" cy="3842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0066"/>
                </a:solidFill>
                <a:latin typeface="Verdana" panose="020B0604030504040204" pitchFamily="34" charset="0"/>
              </a:defRPr>
            </a:lvl1pPr>
            <a:lvl2pPr marL="742950" indent="-285750" eaLnBrk="0" hangingPunct="0">
              <a:defRPr sz="2800" b="1">
                <a:solidFill>
                  <a:srgbClr val="000066"/>
                </a:solidFill>
                <a:latin typeface="Verdana" panose="020B0604030504040204" pitchFamily="34" charset="0"/>
              </a:defRPr>
            </a:lvl2pPr>
            <a:lvl3pPr marL="1143000" indent="-228600" eaLnBrk="0" hangingPunct="0">
              <a:defRPr sz="2800" b="1">
                <a:solidFill>
                  <a:srgbClr val="000066"/>
                </a:solidFill>
                <a:latin typeface="Verdana" panose="020B0604030504040204" pitchFamily="34" charset="0"/>
              </a:defRPr>
            </a:lvl3pPr>
            <a:lvl4pPr marL="1600200" indent="-228600" eaLnBrk="0" hangingPunct="0">
              <a:defRPr sz="2800" b="1">
                <a:solidFill>
                  <a:srgbClr val="000066"/>
                </a:solidFill>
                <a:latin typeface="Verdana" panose="020B0604030504040204" pitchFamily="34" charset="0"/>
              </a:defRPr>
            </a:lvl4pPr>
            <a:lvl5pPr marL="2057400" indent="-228600" eaLnBrk="0" hangingPunct="0">
              <a:defRPr sz="2800" b="1">
                <a:solidFill>
                  <a:srgbClr val="000066"/>
                </a:solidFill>
                <a:latin typeface="Verdana" panose="020B0604030504040204" pitchFamily="34" charset="0"/>
              </a:defRPr>
            </a:lvl5pPr>
            <a:lvl6pPr marL="2514600" indent="-228600" eaLnBrk="0" fontAlgn="base" hangingPunct="0">
              <a:spcBef>
                <a:spcPct val="0"/>
              </a:spcBef>
              <a:spcAft>
                <a:spcPct val="0"/>
              </a:spcAft>
              <a:defRPr sz="2800" b="1">
                <a:solidFill>
                  <a:srgbClr val="000066"/>
                </a:solidFill>
                <a:latin typeface="Verdana" panose="020B0604030504040204" pitchFamily="34" charset="0"/>
              </a:defRPr>
            </a:lvl6pPr>
            <a:lvl7pPr marL="2971800" indent="-228600" eaLnBrk="0" fontAlgn="base" hangingPunct="0">
              <a:spcBef>
                <a:spcPct val="0"/>
              </a:spcBef>
              <a:spcAft>
                <a:spcPct val="0"/>
              </a:spcAft>
              <a:defRPr sz="2800" b="1">
                <a:solidFill>
                  <a:srgbClr val="000066"/>
                </a:solidFill>
                <a:latin typeface="Verdana" panose="020B0604030504040204" pitchFamily="34" charset="0"/>
              </a:defRPr>
            </a:lvl7pPr>
            <a:lvl8pPr marL="3429000" indent="-228600" eaLnBrk="0" fontAlgn="base" hangingPunct="0">
              <a:spcBef>
                <a:spcPct val="0"/>
              </a:spcBef>
              <a:spcAft>
                <a:spcPct val="0"/>
              </a:spcAft>
              <a:defRPr sz="2800" b="1">
                <a:solidFill>
                  <a:srgbClr val="000066"/>
                </a:solidFill>
                <a:latin typeface="Verdana" panose="020B0604030504040204" pitchFamily="34" charset="0"/>
              </a:defRPr>
            </a:lvl8pPr>
            <a:lvl9pPr marL="3886200" indent="-228600" eaLnBrk="0" fontAlgn="base" hangingPunct="0">
              <a:spcBef>
                <a:spcPct val="0"/>
              </a:spcBef>
              <a:spcAft>
                <a:spcPct val="0"/>
              </a:spcAft>
              <a:defRPr sz="2800" b="1">
                <a:solidFill>
                  <a:srgbClr val="000066"/>
                </a:solidFill>
                <a:latin typeface="Verdana" panose="020B0604030504040204" pitchFamily="34" charset="0"/>
              </a:defRPr>
            </a:lvl9pPr>
          </a:lstStyle>
          <a:p>
            <a:pPr eaLnBrk="1" hangingPunct="1"/>
            <a:endParaRPr lang="pl-PL" altLang="pl-PL"/>
          </a:p>
        </p:txBody>
      </p:sp>
      <p:sp>
        <p:nvSpPr>
          <p:cNvPr id="102" name="Rectangle 81"/>
          <p:cNvSpPr>
            <a:spLocks noChangeArrowheads="1"/>
          </p:cNvSpPr>
          <p:nvPr/>
        </p:nvSpPr>
        <p:spPr bwMode="auto">
          <a:xfrm>
            <a:off x="7653084" y="3957977"/>
            <a:ext cx="35862" cy="38424"/>
          </a:xfrm>
          <a:prstGeom prst="rect">
            <a:avLst/>
          </a:prstGeom>
          <a:solidFill>
            <a:schemeClr val="folHlink"/>
          </a:solidFill>
          <a:ln w="3175">
            <a:solidFill>
              <a:srgbClr val="000000"/>
            </a:solidFill>
            <a:miter lim="800000"/>
            <a:headEnd/>
            <a:tailEnd/>
          </a:ln>
        </p:spPr>
        <p:txBody>
          <a:bodyPr/>
          <a:lstStyle>
            <a:lvl1pPr eaLnBrk="0" hangingPunct="0">
              <a:defRPr sz="2800" b="1">
                <a:solidFill>
                  <a:srgbClr val="000066"/>
                </a:solidFill>
                <a:latin typeface="Verdana" panose="020B0604030504040204" pitchFamily="34" charset="0"/>
              </a:defRPr>
            </a:lvl1pPr>
            <a:lvl2pPr marL="742950" indent="-285750" eaLnBrk="0" hangingPunct="0">
              <a:defRPr sz="2800" b="1">
                <a:solidFill>
                  <a:srgbClr val="000066"/>
                </a:solidFill>
                <a:latin typeface="Verdana" panose="020B0604030504040204" pitchFamily="34" charset="0"/>
              </a:defRPr>
            </a:lvl2pPr>
            <a:lvl3pPr marL="1143000" indent="-228600" eaLnBrk="0" hangingPunct="0">
              <a:defRPr sz="2800" b="1">
                <a:solidFill>
                  <a:srgbClr val="000066"/>
                </a:solidFill>
                <a:latin typeface="Verdana" panose="020B0604030504040204" pitchFamily="34" charset="0"/>
              </a:defRPr>
            </a:lvl3pPr>
            <a:lvl4pPr marL="1600200" indent="-228600" eaLnBrk="0" hangingPunct="0">
              <a:defRPr sz="2800" b="1">
                <a:solidFill>
                  <a:srgbClr val="000066"/>
                </a:solidFill>
                <a:latin typeface="Verdana" panose="020B0604030504040204" pitchFamily="34" charset="0"/>
              </a:defRPr>
            </a:lvl4pPr>
            <a:lvl5pPr marL="2057400" indent="-228600" eaLnBrk="0" hangingPunct="0">
              <a:defRPr sz="2800" b="1">
                <a:solidFill>
                  <a:srgbClr val="000066"/>
                </a:solidFill>
                <a:latin typeface="Verdana" panose="020B0604030504040204" pitchFamily="34" charset="0"/>
              </a:defRPr>
            </a:lvl5pPr>
            <a:lvl6pPr marL="2514600" indent="-228600" eaLnBrk="0" fontAlgn="base" hangingPunct="0">
              <a:spcBef>
                <a:spcPct val="0"/>
              </a:spcBef>
              <a:spcAft>
                <a:spcPct val="0"/>
              </a:spcAft>
              <a:defRPr sz="2800" b="1">
                <a:solidFill>
                  <a:srgbClr val="000066"/>
                </a:solidFill>
                <a:latin typeface="Verdana" panose="020B0604030504040204" pitchFamily="34" charset="0"/>
              </a:defRPr>
            </a:lvl6pPr>
            <a:lvl7pPr marL="2971800" indent="-228600" eaLnBrk="0" fontAlgn="base" hangingPunct="0">
              <a:spcBef>
                <a:spcPct val="0"/>
              </a:spcBef>
              <a:spcAft>
                <a:spcPct val="0"/>
              </a:spcAft>
              <a:defRPr sz="2800" b="1">
                <a:solidFill>
                  <a:srgbClr val="000066"/>
                </a:solidFill>
                <a:latin typeface="Verdana" panose="020B0604030504040204" pitchFamily="34" charset="0"/>
              </a:defRPr>
            </a:lvl7pPr>
            <a:lvl8pPr marL="3429000" indent="-228600" eaLnBrk="0" fontAlgn="base" hangingPunct="0">
              <a:spcBef>
                <a:spcPct val="0"/>
              </a:spcBef>
              <a:spcAft>
                <a:spcPct val="0"/>
              </a:spcAft>
              <a:defRPr sz="2800" b="1">
                <a:solidFill>
                  <a:srgbClr val="000066"/>
                </a:solidFill>
                <a:latin typeface="Verdana" panose="020B0604030504040204" pitchFamily="34" charset="0"/>
              </a:defRPr>
            </a:lvl8pPr>
            <a:lvl9pPr marL="3886200" indent="-228600" eaLnBrk="0" fontAlgn="base" hangingPunct="0">
              <a:spcBef>
                <a:spcPct val="0"/>
              </a:spcBef>
              <a:spcAft>
                <a:spcPct val="0"/>
              </a:spcAft>
              <a:defRPr sz="2800" b="1">
                <a:solidFill>
                  <a:srgbClr val="000066"/>
                </a:solidFill>
                <a:latin typeface="Verdana" panose="020B0604030504040204" pitchFamily="34" charset="0"/>
              </a:defRPr>
            </a:lvl9pPr>
          </a:lstStyle>
          <a:p>
            <a:pPr eaLnBrk="1" hangingPunct="1"/>
            <a:endParaRPr lang="pl-PL" altLang="pl-PL"/>
          </a:p>
        </p:txBody>
      </p:sp>
      <p:sp>
        <p:nvSpPr>
          <p:cNvPr id="103" name="Freeform 84"/>
          <p:cNvSpPr>
            <a:spLocks noEditPoints="1"/>
          </p:cNvSpPr>
          <p:nvPr/>
        </p:nvSpPr>
        <p:spPr bwMode="auto">
          <a:xfrm>
            <a:off x="7092111" y="3507149"/>
            <a:ext cx="612203" cy="750527"/>
          </a:xfrm>
          <a:custGeom>
            <a:avLst/>
            <a:gdLst>
              <a:gd name="T0" fmla="*/ 2147483647 w 262"/>
              <a:gd name="T1" fmla="*/ 2147483647 h 321"/>
              <a:gd name="T2" fmla="*/ 2147483647 w 262"/>
              <a:gd name="T3" fmla="*/ 2147483647 h 321"/>
              <a:gd name="T4" fmla="*/ 2147483647 w 262"/>
              <a:gd name="T5" fmla="*/ 2147483647 h 321"/>
              <a:gd name="T6" fmla="*/ 2147483647 w 262"/>
              <a:gd name="T7" fmla="*/ 2147483647 h 321"/>
              <a:gd name="T8" fmla="*/ 2147483647 w 262"/>
              <a:gd name="T9" fmla="*/ 2147483647 h 321"/>
              <a:gd name="T10" fmla="*/ 2147483647 w 262"/>
              <a:gd name="T11" fmla="*/ 2147483647 h 321"/>
              <a:gd name="T12" fmla="*/ 2147483647 w 262"/>
              <a:gd name="T13" fmla="*/ 2147483647 h 321"/>
              <a:gd name="T14" fmla="*/ 2147483647 w 262"/>
              <a:gd name="T15" fmla="*/ 2147483647 h 321"/>
              <a:gd name="T16" fmla="*/ 2147483647 w 262"/>
              <a:gd name="T17" fmla="*/ 2147483647 h 321"/>
              <a:gd name="T18" fmla="*/ 2147483647 w 262"/>
              <a:gd name="T19" fmla="*/ 0 h 321"/>
              <a:gd name="T20" fmla="*/ 2147483647 w 262"/>
              <a:gd name="T21" fmla="*/ 2147483647 h 321"/>
              <a:gd name="T22" fmla="*/ 2147483647 w 262"/>
              <a:gd name="T23" fmla="*/ 2147483647 h 321"/>
              <a:gd name="T24" fmla="*/ 2147483647 w 262"/>
              <a:gd name="T25" fmla="*/ 2147483647 h 321"/>
              <a:gd name="T26" fmla="*/ 2147483647 w 262"/>
              <a:gd name="T27" fmla="*/ 2147483647 h 321"/>
              <a:gd name="T28" fmla="*/ 2147483647 w 262"/>
              <a:gd name="T29" fmla="*/ 2147483647 h 321"/>
              <a:gd name="T30" fmla="*/ 0 w 262"/>
              <a:gd name="T31" fmla="*/ 2147483647 h 321"/>
              <a:gd name="T32" fmla="*/ 0 w 262"/>
              <a:gd name="T33" fmla="*/ 2147483647 h 321"/>
              <a:gd name="T34" fmla="*/ 2147483647 w 262"/>
              <a:gd name="T35" fmla="*/ 2147483647 h 321"/>
              <a:gd name="T36" fmla="*/ 2147483647 w 262"/>
              <a:gd name="T37" fmla="*/ 2147483647 h 321"/>
              <a:gd name="T38" fmla="*/ 2147483647 w 262"/>
              <a:gd name="T39" fmla="*/ 2147483647 h 321"/>
              <a:gd name="T40" fmla="*/ 2147483647 w 262"/>
              <a:gd name="T41" fmla="*/ 2147483647 h 321"/>
              <a:gd name="T42" fmla="*/ 2147483647 w 262"/>
              <a:gd name="T43" fmla="*/ 2147483647 h 321"/>
              <a:gd name="T44" fmla="*/ 2147483647 w 262"/>
              <a:gd name="T45" fmla="*/ 2147483647 h 321"/>
              <a:gd name="T46" fmla="*/ 2147483647 w 262"/>
              <a:gd name="T47" fmla="*/ 2147483647 h 321"/>
              <a:gd name="T48" fmla="*/ 2147483647 w 262"/>
              <a:gd name="T49" fmla="*/ 2147483647 h 321"/>
              <a:gd name="T50" fmla="*/ 2147483647 w 262"/>
              <a:gd name="T51" fmla="*/ 2147483647 h 321"/>
              <a:gd name="T52" fmla="*/ 2147483647 w 262"/>
              <a:gd name="T53" fmla="*/ 2147483647 h 321"/>
              <a:gd name="T54" fmla="*/ 2147483647 w 262"/>
              <a:gd name="T55" fmla="*/ 2147483647 h 321"/>
              <a:gd name="T56" fmla="*/ 2147483647 w 262"/>
              <a:gd name="T57" fmla="*/ 2147483647 h 321"/>
              <a:gd name="T58" fmla="*/ 2147483647 w 262"/>
              <a:gd name="T59" fmla="*/ 2147483647 h 321"/>
              <a:gd name="T60" fmla="*/ 2147483647 w 262"/>
              <a:gd name="T61" fmla="*/ 2147483647 h 321"/>
              <a:gd name="T62" fmla="*/ 2147483647 w 262"/>
              <a:gd name="T63" fmla="*/ 2147483647 h 321"/>
              <a:gd name="T64" fmla="*/ 2147483647 w 262"/>
              <a:gd name="T65" fmla="*/ 2147483647 h 321"/>
              <a:gd name="T66" fmla="*/ 2147483647 w 262"/>
              <a:gd name="T67" fmla="*/ 2147483647 h 321"/>
              <a:gd name="T68" fmla="*/ 2147483647 w 262"/>
              <a:gd name="T69" fmla="*/ 2147483647 h 321"/>
              <a:gd name="T70" fmla="*/ 2147483647 w 262"/>
              <a:gd name="T71" fmla="*/ 2147483647 h 321"/>
              <a:gd name="T72" fmla="*/ 2147483647 w 262"/>
              <a:gd name="T73" fmla="*/ 2147483647 h 321"/>
              <a:gd name="T74" fmla="*/ 2147483647 w 262"/>
              <a:gd name="T75" fmla="*/ 2147483647 h 321"/>
              <a:gd name="T76" fmla="*/ 2147483647 w 262"/>
              <a:gd name="T77" fmla="*/ 2147483647 h 3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2"/>
              <a:gd name="T118" fmla="*/ 0 h 321"/>
              <a:gd name="T119" fmla="*/ 262 w 262"/>
              <a:gd name="T120" fmla="*/ 321 h 3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2" h="321">
                <a:moveTo>
                  <a:pt x="21" y="276"/>
                </a:moveTo>
                <a:lnTo>
                  <a:pt x="43" y="276"/>
                </a:lnTo>
                <a:lnTo>
                  <a:pt x="75" y="276"/>
                </a:lnTo>
                <a:lnTo>
                  <a:pt x="119" y="164"/>
                </a:lnTo>
                <a:lnTo>
                  <a:pt x="165" y="148"/>
                </a:lnTo>
                <a:lnTo>
                  <a:pt x="165" y="113"/>
                </a:lnTo>
                <a:lnTo>
                  <a:pt x="127" y="113"/>
                </a:lnTo>
                <a:lnTo>
                  <a:pt x="136" y="75"/>
                </a:lnTo>
                <a:lnTo>
                  <a:pt x="149" y="38"/>
                </a:lnTo>
                <a:lnTo>
                  <a:pt x="149" y="0"/>
                </a:lnTo>
                <a:lnTo>
                  <a:pt x="113" y="7"/>
                </a:lnTo>
                <a:lnTo>
                  <a:pt x="89" y="38"/>
                </a:lnTo>
                <a:lnTo>
                  <a:pt x="43" y="43"/>
                </a:lnTo>
                <a:lnTo>
                  <a:pt x="13" y="67"/>
                </a:lnTo>
                <a:lnTo>
                  <a:pt x="8" y="105"/>
                </a:lnTo>
                <a:lnTo>
                  <a:pt x="0" y="156"/>
                </a:lnTo>
                <a:lnTo>
                  <a:pt x="0" y="201"/>
                </a:lnTo>
                <a:lnTo>
                  <a:pt x="30" y="231"/>
                </a:lnTo>
                <a:lnTo>
                  <a:pt x="21" y="276"/>
                </a:lnTo>
                <a:close/>
                <a:moveTo>
                  <a:pt x="105" y="222"/>
                </a:moveTo>
                <a:lnTo>
                  <a:pt x="113" y="267"/>
                </a:lnTo>
                <a:lnTo>
                  <a:pt x="149" y="267"/>
                </a:lnTo>
                <a:lnTo>
                  <a:pt x="149" y="231"/>
                </a:lnTo>
                <a:lnTo>
                  <a:pt x="136" y="216"/>
                </a:lnTo>
                <a:lnTo>
                  <a:pt x="105" y="222"/>
                </a:lnTo>
                <a:close/>
                <a:moveTo>
                  <a:pt x="173" y="201"/>
                </a:moveTo>
                <a:lnTo>
                  <a:pt x="181" y="252"/>
                </a:lnTo>
                <a:lnTo>
                  <a:pt x="219" y="260"/>
                </a:lnTo>
                <a:lnTo>
                  <a:pt x="255" y="246"/>
                </a:lnTo>
                <a:lnTo>
                  <a:pt x="240" y="231"/>
                </a:lnTo>
                <a:lnTo>
                  <a:pt x="262" y="201"/>
                </a:lnTo>
                <a:lnTo>
                  <a:pt x="255" y="164"/>
                </a:lnTo>
                <a:lnTo>
                  <a:pt x="173" y="201"/>
                </a:lnTo>
                <a:close/>
                <a:moveTo>
                  <a:pt x="165" y="289"/>
                </a:moveTo>
                <a:lnTo>
                  <a:pt x="181" y="321"/>
                </a:lnTo>
                <a:lnTo>
                  <a:pt x="211" y="314"/>
                </a:lnTo>
                <a:lnTo>
                  <a:pt x="233" y="297"/>
                </a:lnTo>
                <a:lnTo>
                  <a:pt x="203" y="284"/>
                </a:lnTo>
                <a:lnTo>
                  <a:pt x="165" y="28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4" name="Freeform 85"/>
          <p:cNvSpPr>
            <a:spLocks/>
          </p:cNvSpPr>
          <p:nvPr/>
        </p:nvSpPr>
        <p:spPr bwMode="auto">
          <a:xfrm>
            <a:off x="7092111" y="3507149"/>
            <a:ext cx="386790" cy="645505"/>
          </a:xfrm>
          <a:custGeom>
            <a:avLst/>
            <a:gdLst>
              <a:gd name="T0" fmla="*/ 2147483647 w 165"/>
              <a:gd name="T1" fmla="*/ 2147483647 h 276"/>
              <a:gd name="T2" fmla="*/ 2147483647 w 165"/>
              <a:gd name="T3" fmla="*/ 2147483647 h 276"/>
              <a:gd name="T4" fmla="*/ 2147483647 w 165"/>
              <a:gd name="T5" fmla="*/ 2147483647 h 276"/>
              <a:gd name="T6" fmla="*/ 2147483647 w 165"/>
              <a:gd name="T7" fmla="*/ 2147483647 h 276"/>
              <a:gd name="T8" fmla="*/ 2147483647 w 165"/>
              <a:gd name="T9" fmla="*/ 2147483647 h 276"/>
              <a:gd name="T10" fmla="*/ 2147483647 w 165"/>
              <a:gd name="T11" fmla="*/ 2147483647 h 276"/>
              <a:gd name="T12" fmla="*/ 2147483647 w 165"/>
              <a:gd name="T13" fmla="*/ 2147483647 h 276"/>
              <a:gd name="T14" fmla="*/ 2147483647 w 165"/>
              <a:gd name="T15" fmla="*/ 2147483647 h 276"/>
              <a:gd name="T16" fmla="*/ 2147483647 w 165"/>
              <a:gd name="T17" fmla="*/ 2147483647 h 276"/>
              <a:gd name="T18" fmla="*/ 2147483647 w 165"/>
              <a:gd name="T19" fmla="*/ 0 h 276"/>
              <a:gd name="T20" fmla="*/ 2147483647 w 165"/>
              <a:gd name="T21" fmla="*/ 2147483647 h 276"/>
              <a:gd name="T22" fmla="*/ 2147483647 w 165"/>
              <a:gd name="T23" fmla="*/ 2147483647 h 276"/>
              <a:gd name="T24" fmla="*/ 2147483647 w 165"/>
              <a:gd name="T25" fmla="*/ 2147483647 h 276"/>
              <a:gd name="T26" fmla="*/ 2147483647 w 165"/>
              <a:gd name="T27" fmla="*/ 2147483647 h 276"/>
              <a:gd name="T28" fmla="*/ 2147483647 w 165"/>
              <a:gd name="T29" fmla="*/ 2147483647 h 276"/>
              <a:gd name="T30" fmla="*/ 0 w 165"/>
              <a:gd name="T31" fmla="*/ 2147483647 h 276"/>
              <a:gd name="T32" fmla="*/ 0 w 165"/>
              <a:gd name="T33" fmla="*/ 2147483647 h 276"/>
              <a:gd name="T34" fmla="*/ 2147483647 w 165"/>
              <a:gd name="T35" fmla="*/ 2147483647 h 276"/>
              <a:gd name="T36" fmla="*/ 2147483647 w 165"/>
              <a:gd name="T37" fmla="*/ 2147483647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5"/>
              <a:gd name="T58" fmla="*/ 0 h 276"/>
              <a:gd name="T59" fmla="*/ 165 w 165"/>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5" h="276">
                <a:moveTo>
                  <a:pt x="21" y="276"/>
                </a:moveTo>
                <a:lnTo>
                  <a:pt x="43" y="276"/>
                </a:lnTo>
                <a:lnTo>
                  <a:pt x="75" y="276"/>
                </a:lnTo>
                <a:lnTo>
                  <a:pt x="119" y="164"/>
                </a:lnTo>
                <a:lnTo>
                  <a:pt x="165" y="148"/>
                </a:lnTo>
                <a:lnTo>
                  <a:pt x="165" y="113"/>
                </a:lnTo>
                <a:lnTo>
                  <a:pt x="127" y="113"/>
                </a:lnTo>
                <a:lnTo>
                  <a:pt x="136" y="75"/>
                </a:lnTo>
                <a:lnTo>
                  <a:pt x="149" y="38"/>
                </a:lnTo>
                <a:lnTo>
                  <a:pt x="149" y="0"/>
                </a:lnTo>
                <a:lnTo>
                  <a:pt x="113" y="7"/>
                </a:lnTo>
                <a:lnTo>
                  <a:pt x="89" y="38"/>
                </a:lnTo>
                <a:lnTo>
                  <a:pt x="43" y="43"/>
                </a:lnTo>
                <a:lnTo>
                  <a:pt x="13" y="67"/>
                </a:lnTo>
                <a:lnTo>
                  <a:pt x="8" y="105"/>
                </a:lnTo>
                <a:lnTo>
                  <a:pt x="0" y="156"/>
                </a:lnTo>
                <a:lnTo>
                  <a:pt x="0" y="201"/>
                </a:lnTo>
                <a:lnTo>
                  <a:pt x="30" y="231"/>
                </a:lnTo>
                <a:lnTo>
                  <a:pt x="21" y="276"/>
                </a:lnTo>
              </a:path>
            </a:pathLst>
          </a:custGeom>
          <a:solidFill>
            <a:srgbClr val="0099FF"/>
          </a:solidFill>
          <a:ln w="3175">
            <a:solidFill>
              <a:srgbClr val="000000"/>
            </a:solidFill>
            <a:round/>
            <a:headEnd/>
            <a:tailEnd/>
          </a:ln>
        </p:spPr>
        <p:txBody>
          <a:bodyPr/>
          <a:lstStyle/>
          <a:p>
            <a:endParaRPr lang="pl-PL"/>
          </a:p>
        </p:txBody>
      </p:sp>
      <p:sp>
        <p:nvSpPr>
          <p:cNvPr id="105" name="Freeform 86"/>
          <p:cNvSpPr>
            <a:spLocks/>
          </p:cNvSpPr>
          <p:nvPr/>
        </p:nvSpPr>
        <p:spPr bwMode="auto">
          <a:xfrm>
            <a:off x="7335455" y="4011770"/>
            <a:ext cx="105024" cy="120391"/>
          </a:xfrm>
          <a:custGeom>
            <a:avLst/>
            <a:gdLst>
              <a:gd name="T0" fmla="*/ 0 w 44"/>
              <a:gd name="T1" fmla="*/ 2147483647 h 51"/>
              <a:gd name="T2" fmla="*/ 2147483647 w 44"/>
              <a:gd name="T3" fmla="*/ 2147483647 h 51"/>
              <a:gd name="T4" fmla="*/ 2147483647 w 44"/>
              <a:gd name="T5" fmla="*/ 2147483647 h 51"/>
              <a:gd name="T6" fmla="*/ 2147483647 w 44"/>
              <a:gd name="T7" fmla="*/ 2147483647 h 51"/>
              <a:gd name="T8" fmla="*/ 2147483647 w 44"/>
              <a:gd name="T9" fmla="*/ 0 h 51"/>
              <a:gd name="T10" fmla="*/ 0 w 44"/>
              <a:gd name="T11" fmla="*/ 2147483647 h 51"/>
              <a:gd name="T12" fmla="*/ 0 60000 65536"/>
              <a:gd name="T13" fmla="*/ 0 60000 65536"/>
              <a:gd name="T14" fmla="*/ 0 60000 65536"/>
              <a:gd name="T15" fmla="*/ 0 60000 65536"/>
              <a:gd name="T16" fmla="*/ 0 60000 65536"/>
              <a:gd name="T17" fmla="*/ 0 60000 65536"/>
              <a:gd name="T18" fmla="*/ 0 w 44"/>
              <a:gd name="T19" fmla="*/ 0 h 51"/>
              <a:gd name="T20" fmla="*/ 44 w 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4" h="51">
                <a:moveTo>
                  <a:pt x="0" y="6"/>
                </a:moveTo>
                <a:lnTo>
                  <a:pt x="8" y="51"/>
                </a:lnTo>
                <a:lnTo>
                  <a:pt x="44" y="51"/>
                </a:lnTo>
                <a:lnTo>
                  <a:pt x="44" y="15"/>
                </a:lnTo>
                <a:lnTo>
                  <a:pt x="31" y="0"/>
                </a:lnTo>
                <a:lnTo>
                  <a:pt x="0" y="6"/>
                </a:lnTo>
              </a:path>
            </a:pathLst>
          </a:custGeom>
          <a:solidFill>
            <a:srgbClr val="0099FF"/>
          </a:solidFill>
          <a:ln w="3175">
            <a:solidFill>
              <a:srgbClr val="000000"/>
            </a:solidFill>
            <a:round/>
            <a:headEnd/>
            <a:tailEnd/>
          </a:ln>
        </p:spPr>
        <p:txBody>
          <a:bodyPr/>
          <a:lstStyle/>
          <a:p>
            <a:endParaRPr lang="pl-PL"/>
          </a:p>
        </p:txBody>
      </p:sp>
      <p:sp>
        <p:nvSpPr>
          <p:cNvPr id="106" name="Freeform 87"/>
          <p:cNvSpPr>
            <a:spLocks/>
          </p:cNvSpPr>
          <p:nvPr/>
        </p:nvSpPr>
        <p:spPr bwMode="auto">
          <a:xfrm>
            <a:off x="7496832" y="3891377"/>
            <a:ext cx="207483" cy="225415"/>
          </a:xfrm>
          <a:custGeom>
            <a:avLst/>
            <a:gdLst>
              <a:gd name="T0" fmla="*/ 0 w 89"/>
              <a:gd name="T1" fmla="*/ 2147483647 h 96"/>
              <a:gd name="T2" fmla="*/ 2147483647 w 89"/>
              <a:gd name="T3" fmla="*/ 2147483647 h 96"/>
              <a:gd name="T4" fmla="*/ 2147483647 w 89"/>
              <a:gd name="T5" fmla="*/ 2147483647 h 96"/>
              <a:gd name="T6" fmla="*/ 2147483647 w 89"/>
              <a:gd name="T7" fmla="*/ 2147483647 h 96"/>
              <a:gd name="T8" fmla="*/ 2147483647 w 89"/>
              <a:gd name="T9" fmla="*/ 2147483647 h 96"/>
              <a:gd name="T10" fmla="*/ 2147483647 w 89"/>
              <a:gd name="T11" fmla="*/ 2147483647 h 96"/>
              <a:gd name="T12" fmla="*/ 2147483647 w 89"/>
              <a:gd name="T13" fmla="*/ 0 h 96"/>
              <a:gd name="T14" fmla="*/ 0 w 89"/>
              <a:gd name="T15" fmla="*/ 2147483647 h 96"/>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96"/>
              <a:gd name="T26" fmla="*/ 89 w 89"/>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96">
                <a:moveTo>
                  <a:pt x="0" y="37"/>
                </a:moveTo>
                <a:lnTo>
                  <a:pt x="8" y="88"/>
                </a:lnTo>
                <a:lnTo>
                  <a:pt x="46" y="96"/>
                </a:lnTo>
                <a:lnTo>
                  <a:pt x="82" y="82"/>
                </a:lnTo>
                <a:lnTo>
                  <a:pt x="67" y="67"/>
                </a:lnTo>
                <a:lnTo>
                  <a:pt x="89" y="37"/>
                </a:lnTo>
                <a:lnTo>
                  <a:pt x="82" y="0"/>
                </a:lnTo>
                <a:lnTo>
                  <a:pt x="0" y="37"/>
                </a:lnTo>
              </a:path>
            </a:pathLst>
          </a:custGeom>
          <a:solidFill>
            <a:srgbClr val="00B050"/>
          </a:solidFill>
          <a:ln w="3175">
            <a:solidFill>
              <a:srgbClr val="000000"/>
            </a:solidFill>
            <a:round/>
            <a:headEnd/>
            <a:tailEnd/>
          </a:ln>
        </p:spPr>
        <p:txBody>
          <a:bodyPr/>
          <a:lstStyle/>
          <a:p>
            <a:endParaRPr lang="pl-PL"/>
          </a:p>
        </p:txBody>
      </p:sp>
      <p:sp>
        <p:nvSpPr>
          <p:cNvPr id="107" name="Freeform 88"/>
          <p:cNvSpPr>
            <a:spLocks/>
          </p:cNvSpPr>
          <p:nvPr/>
        </p:nvSpPr>
        <p:spPr bwMode="auto">
          <a:xfrm>
            <a:off x="7478901" y="4173145"/>
            <a:ext cx="156254" cy="84531"/>
          </a:xfrm>
          <a:custGeom>
            <a:avLst/>
            <a:gdLst>
              <a:gd name="T0" fmla="*/ 0 w 68"/>
              <a:gd name="T1" fmla="*/ 2147483647 h 37"/>
              <a:gd name="T2" fmla="*/ 2147483647 w 68"/>
              <a:gd name="T3" fmla="*/ 2147483647 h 37"/>
              <a:gd name="T4" fmla="*/ 2147483647 w 68"/>
              <a:gd name="T5" fmla="*/ 2147483647 h 37"/>
              <a:gd name="T6" fmla="*/ 2147483647 w 68"/>
              <a:gd name="T7" fmla="*/ 2147483647 h 37"/>
              <a:gd name="T8" fmla="*/ 2147483647 w 68"/>
              <a:gd name="T9" fmla="*/ 0 h 37"/>
              <a:gd name="T10" fmla="*/ 0 w 68"/>
              <a:gd name="T11" fmla="*/ 2147483647 h 37"/>
              <a:gd name="T12" fmla="*/ 0 60000 65536"/>
              <a:gd name="T13" fmla="*/ 0 60000 65536"/>
              <a:gd name="T14" fmla="*/ 0 60000 65536"/>
              <a:gd name="T15" fmla="*/ 0 60000 65536"/>
              <a:gd name="T16" fmla="*/ 0 60000 65536"/>
              <a:gd name="T17" fmla="*/ 0 60000 65536"/>
              <a:gd name="T18" fmla="*/ 0 w 68"/>
              <a:gd name="T19" fmla="*/ 0 h 37"/>
              <a:gd name="T20" fmla="*/ 68 w 6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68" h="37">
                <a:moveTo>
                  <a:pt x="0" y="5"/>
                </a:moveTo>
                <a:lnTo>
                  <a:pt x="16" y="37"/>
                </a:lnTo>
                <a:lnTo>
                  <a:pt x="46" y="30"/>
                </a:lnTo>
                <a:lnTo>
                  <a:pt x="68" y="13"/>
                </a:lnTo>
                <a:lnTo>
                  <a:pt x="38" y="0"/>
                </a:lnTo>
                <a:lnTo>
                  <a:pt x="0" y="5"/>
                </a:lnTo>
              </a:path>
            </a:pathLst>
          </a:custGeom>
          <a:solidFill>
            <a:srgbClr val="00B050"/>
          </a:solidFill>
          <a:ln w="3175">
            <a:solidFill>
              <a:srgbClr val="000000"/>
            </a:solidFill>
            <a:round/>
            <a:headEnd/>
            <a:tailEnd/>
          </a:ln>
        </p:spPr>
        <p:txBody>
          <a:bodyPr/>
          <a:lstStyle/>
          <a:p>
            <a:endParaRPr lang="pl-PL"/>
          </a:p>
        </p:txBody>
      </p:sp>
      <p:sp>
        <p:nvSpPr>
          <p:cNvPr id="108" name="Line 89"/>
          <p:cNvSpPr>
            <a:spLocks noChangeShapeType="1"/>
          </p:cNvSpPr>
          <p:nvPr/>
        </p:nvSpPr>
        <p:spPr bwMode="auto">
          <a:xfrm flipH="1">
            <a:off x="7366192" y="3957977"/>
            <a:ext cx="514865" cy="4845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9" name="Line 90"/>
          <p:cNvSpPr>
            <a:spLocks noChangeShapeType="1"/>
          </p:cNvSpPr>
          <p:nvPr/>
        </p:nvSpPr>
        <p:spPr bwMode="auto">
          <a:xfrm>
            <a:off x="7635155" y="4050192"/>
            <a:ext cx="38422" cy="4303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0" name="Line 91"/>
          <p:cNvSpPr>
            <a:spLocks noChangeShapeType="1"/>
          </p:cNvSpPr>
          <p:nvPr/>
        </p:nvSpPr>
        <p:spPr bwMode="auto">
          <a:xfrm flipH="1">
            <a:off x="7335455" y="3468726"/>
            <a:ext cx="338122" cy="2228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1" name="Line 92"/>
          <p:cNvSpPr>
            <a:spLocks noChangeShapeType="1"/>
          </p:cNvSpPr>
          <p:nvPr/>
        </p:nvSpPr>
        <p:spPr bwMode="auto">
          <a:xfrm>
            <a:off x="7112603" y="3240749"/>
            <a:ext cx="112707" cy="4508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2" name="Line 93"/>
          <p:cNvSpPr>
            <a:spLocks noChangeShapeType="1"/>
          </p:cNvSpPr>
          <p:nvPr/>
        </p:nvSpPr>
        <p:spPr bwMode="auto">
          <a:xfrm>
            <a:off x="8237111" y="3353457"/>
            <a:ext cx="268961" cy="18186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3" name="Oval 99"/>
          <p:cNvSpPr>
            <a:spLocks noChangeArrowheads="1"/>
          </p:cNvSpPr>
          <p:nvPr/>
        </p:nvSpPr>
        <p:spPr bwMode="auto">
          <a:xfrm>
            <a:off x="8913354" y="5492332"/>
            <a:ext cx="673682" cy="448266"/>
          </a:xfrm>
          <a:prstGeom prst="ellipse">
            <a:avLst/>
          </a:prstGeom>
          <a:solidFill>
            <a:srgbClr val="0099FF"/>
          </a:solidFill>
          <a:ln w="6350">
            <a:solidFill>
              <a:schemeClr val="tx1"/>
            </a:solidFill>
            <a:round/>
            <a:headEnd/>
            <a:tailEnd/>
          </a:ln>
        </p:spPr>
        <p:txBody>
          <a:bodyPr wrap="none" anchor="ctr"/>
          <a:lstStyle>
            <a:lvl1pPr eaLnBrk="0" hangingPunct="0">
              <a:defRPr sz="2800" b="1">
                <a:solidFill>
                  <a:srgbClr val="000066"/>
                </a:solidFill>
                <a:latin typeface="Verdana" panose="020B0604030504040204" pitchFamily="34" charset="0"/>
              </a:defRPr>
            </a:lvl1pPr>
            <a:lvl2pPr marL="742950" indent="-285750" eaLnBrk="0" hangingPunct="0">
              <a:defRPr sz="2800" b="1">
                <a:solidFill>
                  <a:srgbClr val="000066"/>
                </a:solidFill>
                <a:latin typeface="Verdana" panose="020B0604030504040204" pitchFamily="34" charset="0"/>
              </a:defRPr>
            </a:lvl2pPr>
            <a:lvl3pPr marL="1143000" indent="-228600" eaLnBrk="0" hangingPunct="0">
              <a:defRPr sz="2800" b="1">
                <a:solidFill>
                  <a:srgbClr val="000066"/>
                </a:solidFill>
                <a:latin typeface="Verdana" panose="020B0604030504040204" pitchFamily="34" charset="0"/>
              </a:defRPr>
            </a:lvl3pPr>
            <a:lvl4pPr marL="1600200" indent="-228600" eaLnBrk="0" hangingPunct="0">
              <a:defRPr sz="2800" b="1">
                <a:solidFill>
                  <a:srgbClr val="000066"/>
                </a:solidFill>
                <a:latin typeface="Verdana" panose="020B0604030504040204" pitchFamily="34" charset="0"/>
              </a:defRPr>
            </a:lvl4pPr>
            <a:lvl5pPr marL="2057400" indent="-228600" eaLnBrk="0" hangingPunct="0">
              <a:defRPr sz="2800" b="1">
                <a:solidFill>
                  <a:srgbClr val="000066"/>
                </a:solidFill>
                <a:latin typeface="Verdana" panose="020B0604030504040204" pitchFamily="34" charset="0"/>
              </a:defRPr>
            </a:lvl5pPr>
            <a:lvl6pPr marL="2514600" indent="-228600" eaLnBrk="0" fontAlgn="base" hangingPunct="0">
              <a:spcBef>
                <a:spcPct val="0"/>
              </a:spcBef>
              <a:spcAft>
                <a:spcPct val="0"/>
              </a:spcAft>
              <a:defRPr sz="2800" b="1">
                <a:solidFill>
                  <a:srgbClr val="000066"/>
                </a:solidFill>
                <a:latin typeface="Verdana" panose="020B0604030504040204" pitchFamily="34" charset="0"/>
              </a:defRPr>
            </a:lvl6pPr>
            <a:lvl7pPr marL="2971800" indent="-228600" eaLnBrk="0" fontAlgn="base" hangingPunct="0">
              <a:spcBef>
                <a:spcPct val="0"/>
              </a:spcBef>
              <a:spcAft>
                <a:spcPct val="0"/>
              </a:spcAft>
              <a:defRPr sz="2800" b="1">
                <a:solidFill>
                  <a:srgbClr val="000066"/>
                </a:solidFill>
                <a:latin typeface="Verdana" panose="020B0604030504040204" pitchFamily="34" charset="0"/>
              </a:defRPr>
            </a:lvl7pPr>
            <a:lvl8pPr marL="3429000" indent="-228600" eaLnBrk="0" fontAlgn="base" hangingPunct="0">
              <a:spcBef>
                <a:spcPct val="0"/>
              </a:spcBef>
              <a:spcAft>
                <a:spcPct val="0"/>
              </a:spcAft>
              <a:defRPr sz="2800" b="1">
                <a:solidFill>
                  <a:srgbClr val="000066"/>
                </a:solidFill>
                <a:latin typeface="Verdana" panose="020B0604030504040204" pitchFamily="34" charset="0"/>
              </a:defRPr>
            </a:lvl8pPr>
            <a:lvl9pPr marL="3886200" indent="-228600" eaLnBrk="0" fontAlgn="base" hangingPunct="0">
              <a:spcBef>
                <a:spcPct val="0"/>
              </a:spcBef>
              <a:spcAft>
                <a:spcPct val="0"/>
              </a:spcAft>
              <a:defRPr sz="2800" b="1">
                <a:solidFill>
                  <a:srgbClr val="000066"/>
                </a:solidFill>
                <a:latin typeface="Verdana" panose="020B0604030504040204" pitchFamily="34" charset="0"/>
              </a:defRPr>
            </a:lvl9pPr>
          </a:lstStyle>
          <a:p>
            <a:pPr eaLnBrk="1" hangingPunct="1"/>
            <a:endParaRPr lang="pl-PL" altLang="pl-PL"/>
          </a:p>
        </p:txBody>
      </p:sp>
      <p:sp>
        <p:nvSpPr>
          <p:cNvPr id="114" name="Freeform 100"/>
          <p:cNvSpPr>
            <a:spLocks/>
          </p:cNvSpPr>
          <p:nvPr/>
        </p:nvSpPr>
        <p:spPr bwMode="auto">
          <a:xfrm>
            <a:off x="8329326" y="5448785"/>
            <a:ext cx="932395" cy="481567"/>
          </a:xfrm>
          <a:custGeom>
            <a:avLst/>
            <a:gdLst>
              <a:gd name="T0" fmla="*/ 0 w 399"/>
              <a:gd name="T1" fmla="*/ 2147483647 h 206"/>
              <a:gd name="T2" fmla="*/ 2147483647 w 399"/>
              <a:gd name="T3" fmla="*/ 2147483647 h 206"/>
              <a:gd name="T4" fmla="*/ 2147483647 w 399"/>
              <a:gd name="T5" fmla="*/ 2147483647 h 206"/>
              <a:gd name="T6" fmla="*/ 2147483647 w 399"/>
              <a:gd name="T7" fmla="*/ 2147483647 h 206"/>
              <a:gd name="T8" fmla="*/ 2147483647 w 399"/>
              <a:gd name="T9" fmla="*/ 2147483647 h 206"/>
              <a:gd name="T10" fmla="*/ 2147483647 w 399"/>
              <a:gd name="T11" fmla="*/ 2147483647 h 206"/>
              <a:gd name="T12" fmla="*/ 2147483647 w 399"/>
              <a:gd name="T13" fmla="*/ 2147483647 h 206"/>
              <a:gd name="T14" fmla="*/ 2147483647 w 399"/>
              <a:gd name="T15" fmla="*/ 2147483647 h 206"/>
              <a:gd name="T16" fmla="*/ 2147483647 w 399"/>
              <a:gd name="T17" fmla="*/ 2147483647 h 206"/>
              <a:gd name="T18" fmla="*/ 2147483647 w 399"/>
              <a:gd name="T19" fmla="*/ 2147483647 h 206"/>
              <a:gd name="T20" fmla="*/ 2147483647 w 399"/>
              <a:gd name="T21" fmla="*/ 2147483647 h 206"/>
              <a:gd name="T22" fmla="*/ 2147483647 w 399"/>
              <a:gd name="T23" fmla="*/ 2147483647 h 206"/>
              <a:gd name="T24" fmla="*/ 2147483647 w 399"/>
              <a:gd name="T25" fmla="*/ 2147483647 h 206"/>
              <a:gd name="T26" fmla="*/ 2147483647 w 399"/>
              <a:gd name="T27" fmla="*/ 2147483647 h 206"/>
              <a:gd name="T28" fmla="*/ 2147483647 w 399"/>
              <a:gd name="T29" fmla="*/ 2147483647 h 206"/>
              <a:gd name="T30" fmla="*/ 2147483647 w 399"/>
              <a:gd name="T31" fmla="*/ 2147483647 h 206"/>
              <a:gd name="T32" fmla="*/ 2147483647 w 399"/>
              <a:gd name="T33" fmla="*/ 2147483647 h 206"/>
              <a:gd name="T34" fmla="*/ 2147483647 w 399"/>
              <a:gd name="T35" fmla="*/ 2147483647 h 206"/>
              <a:gd name="T36" fmla="*/ 2147483647 w 399"/>
              <a:gd name="T37" fmla="*/ 2147483647 h 206"/>
              <a:gd name="T38" fmla="*/ 2147483647 w 399"/>
              <a:gd name="T39" fmla="*/ 2147483647 h 206"/>
              <a:gd name="T40" fmla="*/ 2147483647 w 399"/>
              <a:gd name="T41" fmla="*/ 0 h 206"/>
              <a:gd name="T42" fmla="*/ 0 w 399"/>
              <a:gd name="T43" fmla="*/ 2147483647 h 2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9"/>
              <a:gd name="T67" fmla="*/ 0 h 206"/>
              <a:gd name="T68" fmla="*/ 399 w 399"/>
              <a:gd name="T69" fmla="*/ 206 h 2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9" h="206">
                <a:moveTo>
                  <a:pt x="0" y="102"/>
                </a:moveTo>
                <a:lnTo>
                  <a:pt x="30" y="176"/>
                </a:lnTo>
                <a:lnTo>
                  <a:pt x="76" y="206"/>
                </a:lnTo>
                <a:lnTo>
                  <a:pt x="98" y="206"/>
                </a:lnTo>
                <a:lnTo>
                  <a:pt x="119" y="206"/>
                </a:lnTo>
                <a:lnTo>
                  <a:pt x="211" y="153"/>
                </a:lnTo>
                <a:lnTo>
                  <a:pt x="249" y="148"/>
                </a:lnTo>
                <a:lnTo>
                  <a:pt x="263" y="131"/>
                </a:lnTo>
                <a:lnTo>
                  <a:pt x="287" y="118"/>
                </a:lnTo>
                <a:lnTo>
                  <a:pt x="325" y="110"/>
                </a:lnTo>
                <a:lnTo>
                  <a:pt x="384" y="124"/>
                </a:lnTo>
                <a:lnTo>
                  <a:pt x="399" y="43"/>
                </a:lnTo>
                <a:lnTo>
                  <a:pt x="384" y="43"/>
                </a:lnTo>
                <a:lnTo>
                  <a:pt x="360" y="20"/>
                </a:lnTo>
                <a:lnTo>
                  <a:pt x="325" y="14"/>
                </a:lnTo>
                <a:lnTo>
                  <a:pt x="301" y="28"/>
                </a:lnTo>
                <a:lnTo>
                  <a:pt x="255" y="28"/>
                </a:lnTo>
                <a:lnTo>
                  <a:pt x="233" y="49"/>
                </a:lnTo>
                <a:lnTo>
                  <a:pt x="187" y="14"/>
                </a:lnTo>
                <a:lnTo>
                  <a:pt x="157" y="28"/>
                </a:lnTo>
                <a:lnTo>
                  <a:pt x="109" y="0"/>
                </a:lnTo>
                <a:lnTo>
                  <a:pt x="0" y="102"/>
                </a:lnTo>
              </a:path>
            </a:pathLst>
          </a:custGeom>
          <a:solidFill>
            <a:srgbClr val="0099FF"/>
          </a:solidFill>
          <a:ln w="3175">
            <a:solidFill>
              <a:srgbClr val="000000"/>
            </a:solidFill>
            <a:round/>
            <a:headEnd/>
            <a:tailEnd/>
          </a:ln>
        </p:spPr>
        <p:txBody>
          <a:bodyPr/>
          <a:lstStyle/>
          <a:p>
            <a:endParaRPr lang="pl-PL"/>
          </a:p>
        </p:txBody>
      </p:sp>
      <p:sp>
        <p:nvSpPr>
          <p:cNvPr id="115" name="Freeform 101"/>
          <p:cNvSpPr>
            <a:spLocks/>
          </p:cNvSpPr>
          <p:nvPr/>
        </p:nvSpPr>
        <p:spPr bwMode="auto">
          <a:xfrm>
            <a:off x="8239675" y="5704937"/>
            <a:ext cx="1111702" cy="732597"/>
          </a:xfrm>
          <a:custGeom>
            <a:avLst/>
            <a:gdLst>
              <a:gd name="T0" fmla="*/ 2147483647 w 474"/>
              <a:gd name="T1" fmla="*/ 2147483647 h 313"/>
              <a:gd name="T2" fmla="*/ 2147483647 w 474"/>
              <a:gd name="T3" fmla="*/ 2147483647 h 313"/>
              <a:gd name="T4" fmla="*/ 2147483647 w 474"/>
              <a:gd name="T5" fmla="*/ 2147483647 h 313"/>
              <a:gd name="T6" fmla="*/ 2147483647 w 474"/>
              <a:gd name="T7" fmla="*/ 2147483647 h 313"/>
              <a:gd name="T8" fmla="*/ 2147483647 w 474"/>
              <a:gd name="T9" fmla="*/ 2147483647 h 313"/>
              <a:gd name="T10" fmla="*/ 2147483647 w 474"/>
              <a:gd name="T11" fmla="*/ 2147483647 h 313"/>
              <a:gd name="T12" fmla="*/ 2147483647 w 474"/>
              <a:gd name="T13" fmla="*/ 2147483647 h 313"/>
              <a:gd name="T14" fmla="*/ 2147483647 w 474"/>
              <a:gd name="T15" fmla="*/ 2147483647 h 313"/>
              <a:gd name="T16" fmla="*/ 0 w 474"/>
              <a:gd name="T17" fmla="*/ 2147483647 h 313"/>
              <a:gd name="T18" fmla="*/ 2147483647 w 474"/>
              <a:gd name="T19" fmla="*/ 2147483647 h 313"/>
              <a:gd name="T20" fmla="*/ 2147483647 w 474"/>
              <a:gd name="T21" fmla="*/ 2147483647 h 313"/>
              <a:gd name="T22" fmla="*/ 2147483647 w 474"/>
              <a:gd name="T23" fmla="*/ 2147483647 h 313"/>
              <a:gd name="T24" fmla="*/ 2147483647 w 474"/>
              <a:gd name="T25" fmla="*/ 2147483647 h 313"/>
              <a:gd name="T26" fmla="*/ 2147483647 w 474"/>
              <a:gd name="T27" fmla="*/ 2147483647 h 313"/>
              <a:gd name="T28" fmla="*/ 2147483647 w 474"/>
              <a:gd name="T29" fmla="*/ 2147483647 h 313"/>
              <a:gd name="T30" fmla="*/ 2147483647 w 474"/>
              <a:gd name="T31" fmla="*/ 2147483647 h 313"/>
              <a:gd name="T32" fmla="*/ 2147483647 w 474"/>
              <a:gd name="T33" fmla="*/ 2147483647 h 313"/>
              <a:gd name="T34" fmla="*/ 2147483647 w 474"/>
              <a:gd name="T35" fmla="*/ 2147483647 h 313"/>
              <a:gd name="T36" fmla="*/ 2147483647 w 474"/>
              <a:gd name="T37" fmla="*/ 2147483647 h 313"/>
              <a:gd name="T38" fmla="*/ 2147483647 w 474"/>
              <a:gd name="T39" fmla="*/ 2147483647 h 313"/>
              <a:gd name="T40" fmla="*/ 2147483647 w 474"/>
              <a:gd name="T41" fmla="*/ 2147483647 h 313"/>
              <a:gd name="T42" fmla="*/ 2147483647 w 474"/>
              <a:gd name="T43" fmla="*/ 0 h 313"/>
              <a:gd name="T44" fmla="*/ 2147483647 w 474"/>
              <a:gd name="T45" fmla="*/ 2147483647 h 313"/>
              <a:gd name="T46" fmla="*/ 2147483647 w 474"/>
              <a:gd name="T47" fmla="*/ 2147483647 h 313"/>
              <a:gd name="T48" fmla="*/ 2147483647 w 474"/>
              <a:gd name="T49" fmla="*/ 2147483647 h 313"/>
              <a:gd name="T50" fmla="*/ 2147483647 w 474"/>
              <a:gd name="T51" fmla="*/ 2147483647 h 313"/>
              <a:gd name="T52" fmla="*/ 2147483647 w 474"/>
              <a:gd name="T53" fmla="*/ 2147483647 h 313"/>
              <a:gd name="T54" fmla="*/ 2147483647 w 474"/>
              <a:gd name="T55" fmla="*/ 2147483647 h 313"/>
              <a:gd name="T56" fmla="*/ 2147483647 w 474"/>
              <a:gd name="T57" fmla="*/ 2147483647 h 313"/>
              <a:gd name="T58" fmla="*/ 2147483647 w 474"/>
              <a:gd name="T59" fmla="*/ 2147483647 h 3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4"/>
              <a:gd name="T91" fmla="*/ 0 h 313"/>
              <a:gd name="T92" fmla="*/ 474 w 474"/>
              <a:gd name="T93" fmla="*/ 313 h 3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4" h="313">
                <a:moveTo>
                  <a:pt x="309" y="260"/>
                </a:moveTo>
                <a:lnTo>
                  <a:pt x="293" y="253"/>
                </a:lnTo>
                <a:lnTo>
                  <a:pt x="263" y="260"/>
                </a:lnTo>
                <a:lnTo>
                  <a:pt x="195" y="288"/>
                </a:lnTo>
                <a:lnTo>
                  <a:pt x="157" y="305"/>
                </a:lnTo>
                <a:lnTo>
                  <a:pt x="136" y="313"/>
                </a:lnTo>
                <a:lnTo>
                  <a:pt x="82" y="275"/>
                </a:lnTo>
                <a:lnTo>
                  <a:pt x="16" y="208"/>
                </a:lnTo>
                <a:lnTo>
                  <a:pt x="0" y="192"/>
                </a:lnTo>
                <a:lnTo>
                  <a:pt x="21" y="179"/>
                </a:lnTo>
                <a:lnTo>
                  <a:pt x="21" y="147"/>
                </a:lnTo>
                <a:lnTo>
                  <a:pt x="45" y="104"/>
                </a:lnTo>
                <a:lnTo>
                  <a:pt x="68" y="104"/>
                </a:lnTo>
                <a:lnTo>
                  <a:pt x="68" y="66"/>
                </a:lnTo>
                <a:lnTo>
                  <a:pt x="114" y="96"/>
                </a:lnTo>
                <a:lnTo>
                  <a:pt x="136" y="96"/>
                </a:lnTo>
                <a:lnTo>
                  <a:pt x="157" y="96"/>
                </a:lnTo>
                <a:lnTo>
                  <a:pt x="249" y="43"/>
                </a:lnTo>
                <a:lnTo>
                  <a:pt x="287" y="38"/>
                </a:lnTo>
                <a:lnTo>
                  <a:pt x="301" y="21"/>
                </a:lnTo>
                <a:lnTo>
                  <a:pt x="325" y="8"/>
                </a:lnTo>
                <a:lnTo>
                  <a:pt x="363" y="0"/>
                </a:lnTo>
                <a:lnTo>
                  <a:pt x="422" y="14"/>
                </a:lnTo>
                <a:lnTo>
                  <a:pt x="461" y="29"/>
                </a:lnTo>
                <a:lnTo>
                  <a:pt x="474" y="51"/>
                </a:lnTo>
                <a:lnTo>
                  <a:pt x="461" y="74"/>
                </a:lnTo>
                <a:lnTo>
                  <a:pt x="437" y="81"/>
                </a:lnTo>
                <a:lnTo>
                  <a:pt x="398" y="155"/>
                </a:lnTo>
                <a:lnTo>
                  <a:pt x="368" y="230"/>
                </a:lnTo>
                <a:lnTo>
                  <a:pt x="309" y="260"/>
                </a:lnTo>
              </a:path>
            </a:pathLst>
          </a:custGeom>
          <a:solidFill>
            <a:srgbClr val="0099FF"/>
          </a:solidFill>
          <a:ln w="3175">
            <a:solidFill>
              <a:srgbClr val="000000"/>
            </a:solidFill>
            <a:round/>
            <a:headEnd/>
            <a:tailEnd/>
          </a:ln>
        </p:spPr>
        <p:txBody>
          <a:bodyPr/>
          <a:lstStyle/>
          <a:p>
            <a:endParaRPr lang="pl-PL"/>
          </a:p>
        </p:txBody>
      </p:sp>
      <p:sp>
        <p:nvSpPr>
          <p:cNvPr id="116" name="Freeform 102"/>
          <p:cNvSpPr>
            <a:spLocks/>
          </p:cNvSpPr>
          <p:nvPr/>
        </p:nvSpPr>
        <p:spPr bwMode="auto">
          <a:xfrm>
            <a:off x="7922045" y="4183392"/>
            <a:ext cx="1554845" cy="1378100"/>
          </a:xfrm>
          <a:custGeom>
            <a:avLst/>
            <a:gdLst>
              <a:gd name="T0" fmla="*/ 2147483647 w 663"/>
              <a:gd name="T1" fmla="*/ 2147483647 h 588"/>
              <a:gd name="T2" fmla="*/ 2147483647 w 663"/>
              <a:gd name="T3" fmla="*/ 2147483647 h 588"/>
              <a:gd name="T4" fmla="*/ 2147483647 w 663"/>
              <a:gd name="T5" fmla="*/ 2147483647 h 588"/>
              <a:gd name="T6" fmla="*/ 2147483647 w 663"/>
              <a:gd name="T7" fmla="*/ 2147483647 h 588"/>
              <a:gd name="T8" fmla="*/ 2147483647 w 663"/>
              <a:gd name="T9" fmla="*/ 2147483647 h 588"/>
              <a:gd name="T10" fmla="*/ 2147483647 w 663"/>
              <a:gd name="T11" fmla="*/ 2147483647 h 588"/>
              <a:gd name="T12" fmla="*/ 2147483647 w 663"/>
              <a:gd name="T13" fmla="*/ 2147483647 h 588"/>
              <a:gd name="T14" fmla="*/ 2147483647 w 663"/>
              <a:gd name="T15" fmla="*/ 2147483647 h 588"/>
              <a:gd name="T16" fmla="*/ 2147483647 w 663"/>
              <a:gd name="T17" fmla="*/ 2147483647 h 588"/>
              <a:gd name="T18" fmla="*/ 2147483647 w 663"/>
              <a:gd name="T19" fmla="*/ 2147483647 h 588"/>
              <a:gd name="T20" fmla="*/ 2147483647 w 663"/>
              <a:gd name="T21" fmla="*/ 2147483647 h 588"/>
              <a:gd name="T22" fmla="*/ 2147483647 w 663"/>
              <a:gd name="T23" fmla="*/ 2147483647 h 588"/>
              <a:gd name="T24" fmla="*/ 2147483647 w 663"/>
              <a:gd name="T25" fmla="*/ 2147483647 h 588"/>
              <a:gd name="T26" fmla="*/ 2147483647 w 663"/>
              <a:gd name="T27" fmla="*/ 2147483647 h 588"/>
              <a:gd name="T28" fmla="*/ 2147483647 w 663"/>
              <a:gd name="T29" fmla="*/ 2147483647 h 588"/>
              <a:gd name="T30" fmla="*/ 2147483647 w 663"/>
              <a:gd name="T31" fmla="*/ 0 h 588"/>
              <a:gd name="T32" fmla="*/ 2147483647 w 663"/>
              <a:gd name="T33" fmla="*/ 2147483647 h 588"/>
              <a:gd name="T34" fmla="*/ 2147483647 w 663"/>
              <a:gd name="T35" fmla="*/ 2147483647 h 588"/>
              <a:gd name="T36" fmla="*/ 2147483647 w 663"/>
              <a:gd name="T37" fmla="*/ 2147483647 h 588"/>
              <a:gd name="T38" fmla="*/ 2147483647 w 663"/>
              <a:gd name="T39" fmla="*/ 2147483647 h 588"/>
              <a:gd name="T40" fmla="*/ 0 w 663"/>
              <a:gd name="T41" fmla="*/ 2147483647 h 588"/>
              <a:gd name="T42" fmla="*/ 2147483647 w 663"/>
              <a:gd name="T43" fmla="*/ 2147483647 h 588"/>
              <a:gd name="T44" fmla="*/ 2147483647 w 663"/>
              <a:gd name="T45" fmla="*/ 2147483647 h 588"/>
              <a:gd name="T46" fmla="*/ 0 w 663"/>
              <a:gd name="T47" fmla="*/ 2147483647 h 588"/>
              <a:gd name="T48" fmla="*/ 2147483647 w 663"/>
              <a:gd name="T49" fmla="*/ 2147483647 h 588"/>
              <a:gd name="T50" fmla="*/ 2147483647 w 663"/>
              <a:gd name="T51" fmla="*/ 2147483647 h 588"/>
              <a:gd name="T52" fmla="*/ 2147483647 w 663"/>
              <a:gd name="T53" fmla="*/ 2147483647 h 588"/>
              <a:gd name="T54" fmla="*/ 2147483647 w 663"/>
              <a:gd name="T55" fmla="*/ 2147483647 h 588"/>
              <a:gd name="T56" fmla="*/ 2147483647 w 663"/>
              <a:gd name="T57" fmla="*/ 2147483647 h 588"/>
              <a:gd name="T58" fmla="*/ 2147483647 w 663"/>
              <a:gd name="T59" fmla="*/ 2147483647 h 588"/>
              <a:gd name="T60" fmla="*/ 2147483647 w 663"/>
              <a:gd name="T61" fmla="*/ 2147483647 h 588"/>
              <a:gd name="T62" fmla="*/ 2147483647 w 663"/>
              <a:gd name="T63" fmla="*/ 2147483647 h 588"/>
              <a:gd name="T64" fmla="*/ 2147483647 w 663"/>
              <a:gd name="T65" fmla="*/ 2147483647 h 588"/>
              <a:gd name="T66" fmla="*/ 2147483647 w 663"/>
              <a:gd name="T67" fmla="*/ 2147483647 h 588"/>
              <a:gd name="T68" fmla="*/ 2147483647 w 663"/>
              <a:gd name="T69" fmla="*/ 2147483647 h 588"/>
              <a:gd name="T70" fmla="*/ 2147483647 w 663"/>
              <a:gd name="T71" fmla="*/ 2147483647 h 588"/>
              <a:gd name="T72" fmla="*/ 2147483647 w 663"/>
              <a:gd name="T73" fmla="*/ 2147483647 h 588"/>
              <a:gd name="T74" fmla="*/ 2147483647 w 663"/>
              <a:gd name="T75" fmla="*/ 2147483647 h 588"/>
              <a:gd name="T76" fmla="*/ 2147483647 w 663"/>
              <a:gd name="T77" fmla="*/ 2147483647 h 588"/>
              <a:gd name="T78" fmla="*/ 2147483647 w 663"/>
              <a:gd name="T79" fmla="*/ 2147483647 h 588"/>
              <a:gd name="T80" fmla="*/ 2147483647 w 663"/>
              <a:gd name="T81" fmla="*/ 2147483647 h 588"/>
              <a:gd name="T82" fmla="*/ 2147483647 w 663"/>
              <a:gd name="T83" fmla="*/ 2147483647 h 588"/>
              <a:gd name="T84" fmla="*/ 2147483647 w 663"/>
              <a:gd name="T85" fmla="*/ 2147483647 h 588"/>
              <a:gd name="T86" fmla="*/ 2147483647 w 663"/>
              <a:gd name="T87" fmla="*/ 2147483647 h 588"/>
              <a:gd name="T88" fmla="*/ 2147483647 w 663"/>
              <a:gd name="T89" fmla="*/ 2147483647 h 588"/>
              <a:gd name="T90" fmla="*/ 2147483647 w 663"/>
              <a:gd name="T91" fmla="*/ 2147483647 h 588"/>
              <a:gd name="T92" fmla="*/ 2147483647 w 663"/>
              <a:gd name="T93" fmla="*/ 2147483647 h 588"/>
              <a:gd name="T94" fmla="*/ 2147483647 w 663"/>
              <a:gd name="T95" fmla="*/ 2147483647 h 588"/>
              <a:gd name="T96" fmla="*/ 2147483647 w 663"/>
              <a:gd name="T97" fmla="*/ 2147483647 h 588"/>
              <a:gd name="T98" fmla="*/ 2147483647 w 663"/>
              <a:gd name="T99" fmla="*/ 2147483647 h 588"/>
              <a:gd name="T100" fmla="*/ 2147483647 w 663"/>
              <a:gd name="T101" fmla="*/ 2147483647 h 588"/>
              <a:gd name="T102" fmla="*/ 2147483647 w 663"/>
              <a:gd name="T103" fmla="*/ 2147483647 h 588"/>
              <a:gd name="T104" fmla="*/ 2147483647 w 663"/>
              <a:gd name="T105" fmla="*/ 2147483647 h 5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3"/>
              <a:gd name="T160" fmla="*/ 0 h 588"/>
              <a:gd name="T161" fmla="*/ 663 w 663"/>
              <a:gd name="T162" fmla="*/ 588 h 5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3" h="588">
                <a:moveTo>
                  <a:pt x="626" y="337"/>
                </a:moveTo>
                <a:lnTo>
                  <a:pt x="609" y="313"/>
                </a:lnTo>
                <a:lnTo>
                  <a:pt x="609" y="283"/>
                </a:lnTo>
                <a:lnTo>
                  <a:pt x="587" y="254"/>
                </a:lnTo>
                <a:lnTo>
                  <a:pt x="609" y="217"/>
                </a:lnTo>
                <a:lnTo>
                  <a:pt x="617" y="172"/>
                </a:lnTo>
                <a:lnTo>
                  <a:pt x="587" y="83"/>
                </a:lnTo>
                <a:lnTo>
                  <a:pt x="579" y="61"/>
                </a:lnTo>
                <a:lnTo>
                  <a:pt x="550" y="32"/>
                </a:lnTo>
                <a:lnTo>
                  <a:pt x="533" y="25"/>
                </a:lnTo>
                <a:lnTo>
                  <a:pt x="481" y="38"/>
                </a:lnTo>
                <a:lnTo>
                  <a:pt x="422" y="46"/>
                </a:lnTo>
                <a:lnTo>
                  <a:pt x="338" y="38"/>
                </a:lnTo>
                <a:lnTo>
                  <a:pt x="316" y="53"/>
                </a:lnTo>
                <a:lnTo>
                  <a:pt x="279" y="53"/>
                </a:lnTo>
                <a:lnTo>
                  <a:pt x="254" y="0"/>
                </a:lnTo>
                <a:lnTo>
                  <a:pt x="210" y="16"/>
                </a:lnTo>
                <a:lnTo>
                  <a:pt x="156" y="32"/>
                </a:lnTo>
                <a:lnTo>
                  <a:pt x="119" y="67"/>
                </a:lnTo>
                <a:lnTo>
                  <a:pt x="67" y="75"/>
                </a:lnTo>
                <a:lnTo>
                  <a:pt x="0" y="121"/>
                </a:lnTo>
                <a:lnTo>
                  <a:pt x="5" y="149"/>
                </a:lnTo>
                <a:lnTo>
                  <a:pt x="5" y="179"/>
                </a:lnTo>
                <a:lnTo>
                  <a:pt x="0" y="209"/>
                </a:lnTo>
                <a:lnTo>
                  <a:pt x="13" y="232"/>
                </a:lnTo>
                <a:lnTo>
                  <a:pt x="21" y="345"/>
                </a:lnTo>
                <a:lnTo>
                  <a:pt x="37" y="366"/>
                </a:lnTo>
                <a:lnTo>
                  <a:pt x="43" y="395"/>
                </a:lnTo>
                <a:lnTo>
                  <a:pt x="37" y="425"/>
                </a:lnTo>
                <a:lnTo>
                  <a:pt x="59" y="409"/>
                </a:lnTo>
                <a:lnTo>
                  <a:pt x="81" y="433"/>
                </a:lnTo>
                <a:lnTo>
                  <a:pt x="105" y="433"/>
                </a:lnTo>
                <a:lnTo>
                  <a:pt x="127" y="448"/>
                </a:lnTo>
                <a:lnTo>
                  <a:pt x="151" y="484"/>
                </a:lnTo>
                <a:lnTo>
                  <a:pt x="173" y="499"/>
                </a:lnTo>
                <a:lnTo>
                  <a:pt x="180" y="470"/>
                </a:lnTo>
                <a:lnTo>
                  <a:pt x="225" y="484"/>
                </a:lnTo>
                <a:lnTo>
                  <a:pt x="249" y="514"/>
                </a:lnTo>
                <a:lnTo>
                  <a:pt x="316" y="559"/>
                </a:lnTo>
                <a:lnTo>
                  <a:pt x="330" y="567"/>
                </a:lnTo>
                <a:lnTo>
                  <a:pt x="360" y="553"/>
                </a:lnTo>
                <a:lnTo>
                  <a:pt x="406" y="588"/>
                </a:lnTo>
                <a:lnTo>
                  <a:pt x="428" y="567"/>
                </a:lnTo>
                <a:lnTo>
                  <a:pt x="474" y="567"/>
                </a:lnTo>
                <a:lnTo>
                  <a:pt x="498" y="553"/>
                </a:lnTo>
                <a:lnTo>
                  <a:pt x="533" y="559"/>
                </a:lnTo>
                <a:lnTo>
                  <a:pt x="557" y="582"/>
                </a:lnTo>
                <a:lnTo>
                  <a:pt x="572" y="582"/>
                </a:lnTo>
                <a:lnTo>
                  <a:pt x="596" y="521"/>
                </a:lnTo>
                <a:lnTo>
                  <a:pt x="617" y="470"/>
                </a:lnTo>
                <a:lnTo>
                  <a:pt x="663" y="433"/>
                </a:lnTo>
                <a:lnTo>
                  <a:pt x="655" y="395"/>
                </a:lnTo>
                <a:lnTo>
                  <a:pt x="626" y="337"/>
                </a:lnTo>
              </a:path>
            </a:pathLst>
          </a:custGeom>
          <a:solidFill>
            <a:srgbClr val="0099FF"/>
          </a:solidFill>
          <a:ln w="3175">
            <a:solidFill>
              <a:srgbClr val="000000"/>
            </a:solidFill>
            <a:round/>
            <a:headEnd/>
            <a:tailEnd/>
          </a:ln>
        </p:spPr>
        <p:txBody>
          <a:bodyPr/>
          <a:lstStyle/>
          <a:p>
            <a:endParaRPr lang="pl-PL"/>
          </a:p>
        </p:txBody>
      </p:sp>
      <p:sp>
        <p:nvSpPr>
          <p:cNvPr id="117" name="Line 103"/>
          <p:cNvSpPr>
            <a:spLocks noChangeShapeType="1"/>
          </p:cNvSpPr>
          <p:nvPr/>
        </p:nvSpPr>
        <p:spPr bwMode="auto">
          <a:xfrm>
            <a:off x="8124405" y="3804285"/>
            <a:ext cx="222854" cy="5635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8" name="Line 110"/>
          <p:cNvSpPr>
            <a:spLocks noChangeShapeType="1"/>
          </p:cNvSpPr>
          <p:nvPr/>
        </p:nvSpPr>
        <p:spPr bwMode="auto">
          <a:xfrm flipV="1">
            <a:off x="8362627" y="2707953"/>
            <a:ext cx="560973" cy="2279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9" name="Freeform 120"/>
          <p:cNvSpPr>
            <a:spLocks/>
          </p:cNvSpPr>
          <p:nvPr/>
        </p:nvSpPr>
        <p:spPr bwMode="auto">
          <a:xfrm>
            <a:off x="8964585" y="5666516"/>
            <a:ext cx="1677800" cy="1173178"/>
          </a:xfrm>
          <a:custGeom>
            <a:avLst/>
            <a:gdLst>
              <a:gd name="T0" fmla="*/ 80 w 717"/>
              <a:gd name="T1" fmla="*/ 31 h 500"/>
              <a:gd name="T2" fmla="*/ 80 w 717"/>
              <a:gd name="T3" fmla="*/ 31 h 500"/>
              <a:gd name="T4" fmla="*/ 77 w 717"/>
              <a:gd name="T5" fmla="*/ 32 h 500"/>
              <a:gd name="T6" fmla="*/ 75 w 717"/>
              <a:gd name="T7" fmla="*/ 35 h 500"/>
              <a:gd name="T8" fmla="*/ 71 w 717"/>
              <a:gd name="T9" fmla="*/ 34 h 500"/>
              <a:gd name="T10" fmla="*/ 70 w 717"/>
              <a:gd name="T11" fmla="*/ 34 h 500"/>
              <a:gd name="T12" fmla="*/ 69 w 717"/>
              <a:gd name="T13" fmla="*/ 29 h 500"/>
              <a:gd name="T14" fmla="*/ 66 w 717"/>
              <a:gd name="T15" fmla="*/ 27 h 500"/>
              <a:gd name="T16" fmla="*/ 66 w 717"/>
              <a:gd name="T17" fmla="*/ 20 h 500"/>
              <a:gd name="T18" fmla="*/ 64 w 717"/>
              <a:gd name="T19" fmla="*/ 15 h 500"/>
              <a:gd name="T20" fmla="*/ 58 w 717"/>
              <a:gd name="T21" fmla="*/ 7 h 500"/>
              <a:gd name="T22" fmla="*/ 55 w 717"/>
              <a:gd name="T23" fmla="*/ 5 h 500"/>
              <a:gd name="T24" fmla="*/ 53 w 717"/>
              <a:gd name="T25" fmla="*/ 5 h 500"/>
              <a:gd name="T26" fmla="*/ 51 w 717"/>
              <a:gd name="T27" fmla="*/ 5 h 500"/>
              <a:gd name="T28" fmla="*/ 48 w 717"/>
              <a:gd name="T29" fmla="*/ 0 h 500"/>
              <a:gd name="T30" fmla="*/ 44 w 717"/>
              <a:gd name="T31" fmla="*/ 5 h 500"/>
              <a:gd name="T32" fmla="*/ 38 w 717"/>
              <a:gd name="T33" fmla="*/ 5 h 500"/>
              <a:gd name="T34" fmla="*/ 37 w 717"/>
              <a:gd name="T35" fmla="*/ 8 h 500"/>
              <a:gd name="T36" fmla="*/ 34 w 717"/>
              <a:gd name="T37" fmla="*/ 5 h 500"/>
              <a:gd name="T38" fmla="*/ 29 w 717"/>
              <a:gd name="T39" fmla="*/ 7 h 500"/>
              <a:gd name="T40" fmla="*/ 22 w 717"/>
              <a:gd name="T41" fmla="*/ 7 h 500"/>
              <a:gd name="T42" fmla="*/ 19 w 717"/>
              <a:gd name="T43" fmla="*/ 8 h 500"/>
              <a:gd name="T44" fmla="*/ 18 w 717"/>
              <a:gd name="T45" fmla="*/ 12 h 500"/>
              <a:gd name="T46" fmla="*/ 15 w 717"/>
              <a:gd name="T47" fmla="*/ 13 h 500"/>
              <a:gd name="T48" fmla="*/ 11 w 717"/>
              <a:gd name="T49" fmla="*/ 21 h 500"/>
              <a:gd name="T50" fmla="*/ 6 w 717"/>
              <a:gd name="T51" fmla="*/ 29 h 500"/>
              <a:gd name="T52" fmla="*/ 0 w 717"/>
              <a:gd name="T53" fmla="*/ 34 h 500"/>
              <a:gd name="T54" fmla="*/ 5 w 717"/>
              <a:gd name="T55" fmla="*/ 35 h 500"/>
              <a:gd name="T56" fmla="*/ 5 w 717"/>
              <a:gd name="T57" fmla="*/ 38 h 500"/>
              <a:gd name="T58" fmla="*/ 8 w 717"/>
              <a:gd name="T59" fmla="*/ 44 h 500"/>
              <a:gd name="T60" fmla="*/ 12 w 717"/>
              <a:gd name="T61" fmla="*/ 46 h 500"/>
              <a:gd name="T62" fmla="*/ 13 w 717"/>
              <a:gd name="T63" fmla="*/ 49 h 500"/>
              <a:gd name="T64" fmla="*/ 15 w 717"/>
              <a:gd name="T65" fmla="*/ 50 h 500"/>
              <a:gd name="T66" fmla="*/ 18 w 717"/>
              <a:gd name="T67" fmla="*/ 52 h 500"/>
              <a:gd name="T68" fmla="*/ 22 w 717"/>
              <a:gd name="T69" fmla="*/ 50 h 500"/>
              <a:gd name="T70" fmla="*/ 22 w 717"/>
              <a:gd name="T71" fmla="*/ 53 h 500"/>
              <a:gd name="T72" fmla="*/ 24 w 717"/>
              <a:gd name="T73" fmla="*/ 57 h 500"/>
              <a:gd name="T74" fmla="*/ 26 w 717"/>
              <a:gd name="T75" fmla="*/ 60 h 500"/>
              <a:gd name="T76" fmla="*/ 29 w 717"/>
              <a:gd name="T77" fmla="*/ 61 h 500"/>
              <a:gd name="T78" fmla="*/ 34 w 717"/>
              <a:gd name="T79" fmla="*/ 61 h 500"/>
              <a:gd name="T80" fmla="*/ 40 w 717"/>
              <a:gd name="T81" fmla="*/ 60 h 500"/>
              <a:gd name="T82" fmla="*/ 48 w 717"/>
              <a:gd name="T83" fmla="*/ 60 h 500"/>
              <a:gd name="T84" fmla="*/ 53 w 717"/>
              <a:gd name="T85" fmla="*/ 60 h 500"/>
              <a:gd name="T86" fmla="*/ 58 w 717"/>
              <a:gd name="T87" fmla="*/ 53 h 500"/>
              <a:gd name="T88" fmla="*/ 61 w 717"/>
              <a:gd name="T89" fmla="*/ 52 h 500"/>
              <a:gd name="T90" fmla="*/ 70 w 717"/>
              <a:gd name="T91" fmla="*/ 52 h 500"/>
              <a:gd name="T92" fmla="*/ 75 w 717"/>
              <a:gd name="T93" fmla="*/ 55 h 500"/>
              <a:gd name="T94" fmla="*/ 77 w 717"/>
              <a:gd name="T95" fmla="*/ 53 h 500"/>
              <a:gd name="T96" fmla="*/ 77 w 717"/>
              <a:gd name="T97" fmla="*/ 52 h 500"/>
              <a:gd name="T98" fmla="*/ 76 w 717"/>
              <a:gd name="T99" fmla="*/ 46 h 500"/>
              <a:gd name="T100" fmla="*/ 77 w 717"/>
              <a:gd name="T101" fmla="*/ 42 h 500"/>
              <a:gd name="T102" fmla="*/ 82 w 717"/>
              <a:gd name="T103" fmla="*/ 38 h 500"/>
              <a:gd name="T104" fmla="*/ 82 w 717"/>
              <a:gd name="T105" fmla="*/ 35 h 500"/>
              <a:gd name="T106" fmla="*/ 80 w 717"/>
              <a:gd name="T107" fmla="*/ 31 h 5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7"/>
              <a:gd name="T163" fmla="*/ 0 h 500"/>
              <a:gd name="T164" fmla="*/ 717 w 717"/>
              <a:gd name="T165" fmla="*/ 500 h 5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7" h="500">
                <a:moveTo>
                  <a:pt x="709" y="254"/>
                </a:moveTo>
                <a:lnTo>
                  <a:pt x="702" y="254"/>
                </a:lnTo>
                <a:lnTo>
                  <a:pt x="679" y="261"/>
                </a:lnTo>
                <a:lnTo>
                  <a:pt x="650" y="283"/>
                </a:lnTo>
                <a:lnTo>
                  <a:pt x="626" y="276"/>
                </a:lnTo>
                <a:lnTo>
                  <a:pt x="618" y="276"/>
                </a:lnTo>
                <a:lnTo>
                  <a:pt x="596" y="246"/>
                </a:lnTo>
                <a:lnTo>
                  <a:pt x="581" y="216"/>
                </a:lnTo>
                <a:lnTo>
                  <a:pt x="581" y="163"/>
                </a:lnTo>
                <a:lnTo>
                  <a:pt x="566" y="126"/>
                </a:lnTo>
                <a:lnTo>
                  <a:pt x="506" y="59"/>
                </a:lnTo>
                <a:lnTo>
                  <a:pt x="482" y="24"/>
                </a:lnTo>
                <a:lnTo>
                  <a:pt x="460" y="8"/>
                </a:lnTo>
                <a:lnTo>
                  <a:pt x="444" y="8"/>
                </a:lnTo>
                <a:lnTo>
                  <a:pt x="422" y="0"/>
                </a:lnTo>
                <a:lnTo>
                  <a:pt x="384" y="30"/>
                </a:lnTo>
                <a:lnTo>
                  <a:pt x="338" y="45"/>
                </a:lnTo>
                <a:lnTo>
                  <a:pt x="325" y="67"/>
                </a:lnTo>
                <a:lnTo>
                  <a:pt x="295" y="45"/>
                </a:lnTo>
                <a:lnTo>
                  <a:pt x="257" y="59"/>
                </a:lnTo>
                <a:lnTo>
                  <a:pt x="195" y="59"/>
                </a:lnTo>
                <a:lnTo>
                  <a:pt x="165" y="67"/>
                </a:lnTo>
                <a:lnTo>
                  <a:pt x="152" y="90"/>
                </a:lnTo>
                <a:lnTo>
                  <a:pt x="128" y="97"/>
                </a:lnTo>
                <a:lnTo>
                  <a:pt x="89" y="171"/>
                </a:lnTo>
                <a:lnTo>
                  <a:pt x="59" y="246"/>
                </a:lnTo>
                <a:lnTo>
                  <a:pt x="0" y="276"/>
                </a:lnTo>
                <a:lnTo>
                  <a:pt x="30" y="291"/>
                </a:lnTo>
                <a:lnTo>
                  <a:pt x="46" y="321"/>
                </a:lnTo>
                <a:lnTo>
                  <a:pt x="67" y="357"/>
                </a:lnTo>
                <a:lnTo>
                  <a:pt x="98" y="372"/>
                </a:lnTo>
                <a:lnTo>
                  <a:pt x="106" y="403"/>
                </a:lnTo>
                <a:lnTo>
                  <a:pt x="128" y="417"/>
                </a:lnTo>
                <a:lnTo>
                  <a:pt x="152" y="425"/>
                </a:lnTo>
                <a:lnTo>
                  <a:pt x="182" y="409"/>
                </a:lnTo>
                <a:lnTo>
                  <a:pt x="182" y="438"/>
                </a:lnTo>
                <a:lnTo>
                  <a:pt x="211" y="470"/>
                </a:lnTo>
                <a:lnTo>
                  <a:pt x="219" y="492"/>
                </a:lnTo>
                <a:lnTo>
                  <a:pt x="257" y="500"/>
                </a:lnTo>
                <a:lnTo>
                  <a:pt x="301" y="500"/>
                </a:lnTo>
                <a:lnTo>
                  <a:pt x="362" y="492"/>
                </a:lnTo>
                <a:lnTo>
                  <a:pt x="431" y="492"/>
                </a:lnTo>
                <a:lnTo>
                  <a:pt x="453" y="483"/>
                </a:lnTo>
                <a:lnTo>
                  <a:pt x="498" y="438"/>
                </a:lnTo>
                <a:lnTo>
                  <a:pt x="536" y="425"/>
                </a:lnTo>
                <a:lnTo>
                  <a:pt x="618" y="432"/>
                </a:lnTo>
                <a:lnTo>
                  <a:pt x="650" y="446"/>
                </a:lnTo>
                <a:lnTo>
                  <a:pt x="672" y="438"/>
                </a:lnTo>
                <a:lnTo>
                  <a:pt x="672" y="425"/>
                </a:lnTo>
                <a:lnTo>
                  <a:pt x="663" y="379"/>
                </a:lnTo>
                <a:lnTo>
                  <a:pt x="679" y="342"/>
                </a:lnTo>
                <a:lnTo>
                  <a:pt x="717" y="321"/>
                </a:lnTo>
                <a:lnTo>
                  <a:pt x="717" y="283"/>
                </a:lnTo>
                <a:lnTo>
                  <a:pt x="709" y="254"/>
                </a:lnTo>
              </a:path>
            </a:pathLst>
          </a:custGeom>
          <a:solidFill>
            <a:srgbClr val="0099FF"/>
          </a:solidFill>
          <a:ln w="3175">
            <a:solidFill>
              <a:srgbClr val="000000"/>
            </a:solidFill>
            <a:round/>
            <a:headEnd/>
            <a:tailEnd/>
          </a:ln>
        </p:spPr>
        <p:txBody>
          <a:bodyPr/>
          <a:lstStyle/>
          <a:p>
            <a:endParaRPr lang="pl-PL"/>
          </a:p>
        </p:txBody>
      </p:sp>
      <p:sp>
        <p:nvSpPr>
          <p:cNvPr id="120" name="Line 129"/>
          <p:cNvSpPr>
            <a:spLocks noChangeShapeType="1"/>
          </p:cNvSpPr>
          <p:nvPr/>
        </p:nvSpPr>
        <p:spPr bwMode="auto">
          <a:xfrm rot="20807856" flipV="1">
            <a:off x="6625209" y="3274458"/>
            <a:ext cx="515880" cy="131131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21" name="Line 130"/>
          <p:cNvSpPr>
            <a:spLocks noChangeShapeType="1"/>
          </p:cNvSpPr>
          <p:nvPr/>
        </p:nvSpPr>
        <p:spPr bwMode="auto">
          <a:xfrm rot="20807856" flipV="1">
            <a:off x="9255022" y="2715250"/>
            <a:ext cx="103208" cy="3396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22" name="Line 94"/>
          <p:cNvSpPr>
            <a:spLocks noChangeShapeType="1"/>
          </p:cNvSpPr>
          <p:nvPr/>
        </p:nvSpPr>
        <p:spPr bwMode="auto">
          <a:xfrm flipV="1">
            <a:off x="7366193" y="3996402"/>
            <a:ext cx="266398" cy="8196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23" name="Line 126"/>
          <p:cNvSpPr>
            <a:spLocks noChangeShapeType="1"/>
          </p:cNvSpPr>
          <p:nvPr/>
        </p:nvSpPr>
        <p:spPr bwMode="auto">
          <a:xfrm flipV="1">
            <a:off x="9154291" y="4242087"/>
            <a:ext cx="207483" cy="279207"/>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25" name="Line 103"/>
          <p:cNvSpPr>
            <a:spLocks noChangeShapeType="1"/>
          </p:cNvSpPr>
          <p:nvPr/>
        </p:nvSpPr>
        <p:spPr bwMode="auto">
          <a:xfrm>
            <a:off x="8118269" y="3660062"/>
            <a:ext cx="879615" cy="2923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26" name="Line 130"/>
          <p:cNvSpPr>
            <a:spLocks noChangeShapeType="1"/>
          </p:cNvSpPr>
          <p:nvPr/>
        </p:nvSpPr>
        <p:spPr bwMode="auto">
          <a:xfrm rot="20807856" flipH="1" flipV="1">
            <a:off x="9457381" y="2652461"/>
            <a:ext cx="42387" cy="3893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27" name="Prostokąt 126"/>
          <p:cNvSpPr/>
          <p:nvPr/>
        </p:nvSpPr>
        <p:spPr>
          <a:xfrm>
            <a:off x="6510427" y="6080484"/>
            <a:ext cx="4263303" cy="802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28" name="Łącznik prosty 127"/>
          <p:cNvCxnSpPr/>
          <p:nvPr/>
        </p:nvCxnSpPr>
        <p:spPr>
          <a:xfrm>
            <a:off x="6651314" y="6067785"/>
            <a:ext cx="4109716" cy="19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 Box 141"/>
          <p:cNvSpPr txBox="1">
            <a:spLocks noChangeArrowheads="1"/>
          </p:cNvSpPr>
          <p:nvPr/>
        </p:nvSpPr>
        <p:spPr bwMode="auto">
          <a:xfrm>
            <a:off x="7612273" y="6195074"/>
            <a:ext cx="2420856"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000066"/>
                </a:solidFill>
                <a:latin typeface="Verdana" panose="020B0604030504040204" pitchFamily="34" charset="0"/>
              </a:defRPr>
            </a:lvl1pPr>
            <a:lvl2pPr marL="742950" indent="-285750" eaLnBrk="0" hangingPunct="0">
              <a:defRPr sz="2800" b="1">
                <a:solidFill>
                  <a:srgbClr val="000066"/>
                </a:solidFill>
                <a:latin typeface="Verdana" panose="020B0604030504040204" pitchFamily="34" charset="0"/>
              </a:defRPr>
            </a:lvl2pPr>
            <a:lvl3pPr marL="1143000" indent="-228600" eaLnBrk="0" hangingPunct="0">
              <a:defRPr sz="2800" b="1">
                <a:solidFill>
                  <a:srgbClr val="000066"/>
                </a:solidFill>
                <a:latin typeface="Verdana" panose="020B0604030504040204" pitchFamily="34" charset="0"/>
              </a:defRPr>
            </a:lvl3pPr>
            <a:lvl4pPr marL="1600200" indent="-228600" eaLnBrk="0" hangingPunct="0">
              <a:defRPr sz="2800" b="1">
                <a:solidFill>
                  <a:srgbClr val="000066"/>
                </a:solidFill>
                <a:latin typeface="Verdana" panose="020B0604030504040204" pitchFamily="34" charset="0"/>
              </a:defRPr>
            </a:lvl4pPr>
            <a:lvl5pPr marL="2057400" indent="-228600" eaLnBrk="0" hangingPunct="0">
              <a:defRPr sz="2800" b="1">
                <a:solidFill>
                  <a:srgbClr val="000066"/>
                </a:solidFill>
                <a:latin typeface="Verdana" panose="020B0604030504040204" pitchFamily="34" charset="0"/>
              </a:defRPr>
            </a:lvl5pPr>
            <a:lvl6pPr marL="2514600" indent="-228600" eaLnBrk="0" fontAlgn="base" hangingPunct="0">
              <a:spcBef>
                <a:spcPct val="0"/>
              </a:spcBef>
              <a:spcAft>
                <a:spcPct val="0"/>
              </a:spcAft>
              <a:defRPr sz="2800" b="1">
                <a:solidFill>
                  <a:srgbClr val="000066"/>
                </a:solidFill>
                <a:latin typeface="Verdana" panose="020B0604030504040204" pitchFamily="34" charset="0"/>
              </a:defRPr>
            </a:lvl6pPr>
            <a:lvl7pPr marL="2971800" indent="-228600" eaLnBrk="0" fontAlgn="base" hangingPunct="0">
              <a:spcBef>
                <a:spcPct val="0"/>
              </a:spcBef>
              <a:spcAft>
                <a:spcPct val="0"/>
              </a:spcAft>
              <a:defRPr sz="2800" b="1">
                <a:solidFill>
                  <a:srgbClr val="000066"/>
                </a:solidFill>
                <a:latin typeface="Verdana" panose="020B0604030504040204" pitchFamily="34" charset="0"/>
              </a:defRPr>
            </a:lvl7pPr>
            <a:lvl8pPr marL="3429000" indent="-228600" eaLnBrk="0" fontAlgn="base" hangingPunct="0">
              <a:spcBef>
                <a:spcPct val="0"/>
              </a:spcBef>
              <a:spcAft>
                <a:spcPct val="0"/>
              </a:spcAft>
              <a:defRPr sz="2800" b="1">
                <a:solidFill>
                  <a:srgbClr val="000066"/>
                </a:solidFill>
                <a:latin typeface="Verdana" panose="020B0604030504040204" pitchFamily="34" charset="0"/>
              </a:defRPr>
            </a:lvl8pPr>
            <a:lvl9pPr marL="3886200" indent="-228600" eaLnBrk="0" fontAlgn="base" hangingPunct="0">
              <a:spcBef>
                <a:spcPct val="0"/>
              </a:spcBef>
              <a:spcAft>
                <a:spcPct val="0"/>
              </a:spcAft>
              <a:defRPr sz="2800" b="1">
                <a:solidFill>
                  <a:srgbClr val="000066"/>
                </a:solidFill>
                <a:latin typeface="Verdana" panose="020B0604030504040204" pitchFamily="34" charset="0"/>
              </a:defRPr>
            </a:lvl9pPr>
          </a:lstStyle>
          <a:p>
            <a:pPr>
              <a:spcBef>
                <a:spcPct val="20000"/>
              </a:spcBef>
            </a:pPr>
            <a:r>
              <a:rPr lang="pl-PL" altLang="pl-PL" sz="1200" dirty="0" smtClean="0">
                <a:latin typeface="+mn-lt"/>
              </a:rPr>
              <a:t>HVDC link</a:t>
            </a:r>
            <a:r>
              <a:rPr lang="en-GB" altLang="pl-PL" sz="1200" dirty="0" smtClean="0">
                <a:latin typeface="+mn-lt"/>
              </a:rPr>
              <a:t> (new link in orange)</a:t>
            </a:r>
            <a:endParaRPr lang="pl-PL" altLang="pl-PL" sz="1200" dirty="0">
              <a:latin typeface="+mn-lt"/>
            </a:endParaRPr>
          </a:p>
          <a:p>
            <a:pPr>
              <a:spcBef>
                <a:spcPct val="20000"/>
              </a:spcBef>
            </a:pPr>
            <a:r>
              <a:rPr lang="pl-PL" altLang="pl-PL" sz="1200" dirty="0" smtClean="0">
                <a:latin typeface="+mn-lt"/>
              </a:rPr>
              <a:t>AC </a:t>
            </a:r>
            <a:r>
              <a:rPr lang="en-GB" altLang="pl-PL" sz="1200" dirty="0" smtClean="0">
                <a:latin typeface="+mn-lt"/>
              </a:rPr>
              <a:t>double circuit </a:t>
            </a:r>
            <a:r>
              <a:rPr lang="pl-PL" altLang="pl-PL" sz="1200" dirty="0" smtClean="0">
                <a:latin typeface="+mn-lt"/>
              </a:rPr>
              <a:t>tieline </a:t>
            </a:r>
            <a:endParaRPr lang="en-GB" altLang="pl-PL" sz="1200" dirty="0">
              <a:latin typeface="+mn-lt"/>
            </a:endParaRPr>
          </a:p>
        </p:txBody>
      </p:sp>
      <p:sp>
        <p:nvSpPr>
          <p:cNvPr id="130" name="Line 137"/>
          <p:cNvSpPr>
            <a:spLocks noChangeShapeType="1"/>
          </p:cNvSpPr>
          <p:nvPr/>
        </p:nvSpPr>
        <p:spPr bwMode="auto">
          <a:xfrm>
            <a:off x="6768691" y="6313575"/>
            <a:ext cx="84204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31" name="Line 138"/>
          <p:cNvSpPr>
            <a:spLocks noChangeShapeType="1"/>
          </p:cNvSpPr>
          <p:nvPr/>
        </p:nvSpPr>
        <p:spPr bwMode="auto">
          <a:xfrm>
            <a:off x="6791745" y="6556463"/>
            <a:ext cx="818987"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32" name="Prostokąt 131"/>
          <p:cNvSpPr/>
          <p:nvPr/>
        </p:nvSpPr>
        <p:spPr>
          <a:xfrm>
            <a:off x="5954794" y="4442522"/>
            <a:ext cx="737717" cy="238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3" name="Line 103"/>
          <p:cNvSpPr>
            <a:spLocks noChangeShapeType="1"/>
          </p:cNvSpPr>
          <p:nvPr/>
        </p:nvSpPr>
        <p:spPr bwMode="auto">
          <a:xfrm flipH="1">
            <a:off x="8458412" y="4057461"/>
            <a:ext cx="147557" cy="182715"/>
          </a:xfrm>
          <a:prstGeom prst="line">
            <a:avLst/>
          </a:prstGeom>
          <a:noFill/>
          <a:ln w="38100">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a:lstStyle/>
          <a:p>
            <a:endParaRPr lang="pl-PL"/>
          </a:p>
        </p:txBody>
      </p:sp>
      <p:sp>
        <p:nvSpPr>
          <p:cNvPr id="134" name="Line 103"/>
          <p:cNvSpPr>
            <a:spLocks noChangeShapeType="1"/>
          </p:cNvSpPr>
          <p:nvPr/>
        </p:nvSpPr>
        <p:spPr bwMode="auto">
          <a:xfrm flipH="1">
            <a:off x="8597218" y="3997288"/>
            <a:ext cx="400666" cy="64188"/>
          </a:xfrm>
          <a:prstGeom prst="line">
            <a:avLst/>
          </a:prstGeom>
          <a:noFill/>
          <a:ln w="38100">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a:lstStyle/>
          <a:p>
            <a:endParaRPr lang="pl-PL"/>
          </a:p>
        </p:txBody>
      </p:sp>
      <p:sp>
        <p:nvSpPr>
          <p:cNvPr id="135" name="Symbol zastępczy zawartości 2"/>
          <p:cNvSpPr txBox="1">
            <a:spLocks/>
          </p:cNvSpPr>
          <p:nvPr/>
        </p:nvSpPr>
        <p:spPr>
          <a:xfrm>
            <a:off x="348608" y="4659600"/>
            <a:ext cx="5808543" cy="18803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smtClean="0"/>
              <a:t>Study contractor: </a:t>
            </a:r>
          </a:p>
          <a:p>
            <a:pPr marL="0" indent="0">
              <a:buNone/>
            </a:pPr>
            <a:r>
              <a:rPr lang="en-GB" sz="1800" dirty="0" smtClean="0">
                <a:solidFill>
                  <a:srgbClr val="0070C0"/>
                </a:solidFill>
              </a:rPr>
              <a:t>Institute for Power Engineering, Gdansk Division (IEN)</a:t>
            </a:r>
          </a:p>
          <a:p>
            <a:pPr marL="0" indent="0">
              <a:spcBef>
                <a:spcPts val="600"/>
              </a:spcBef>
              <a:buNone/>
            </a:pPr>
            <a:r>
              <a:rPr lang="en-GB" sz="1800" dirty="0" smtClean="0">
                <a:solidFill>
                  <a:srgbClr val="0070C0"/>
                </a:solidFill>
              </a:rPr>
              <a:t>Professor Krzysztof Madajewski</a:t>
            </a:r>
          </a:p>
          <a:p>
            <a:pPr marL="0" indent="0">
              <a:buNone/>
            </a:pPr>
            <a:r>
              <a:rPr lang="en-GB" sz="1800" dirty="0" smtClean="0"/>
              <a:t>Study consultant:</a:t>
            </a:r>
          </a:p>
          <a:p>
            <a:pPr marL="0" indent="0">
              <a:buNone/>
            </a:pPr>
            <a:r>
              <a:rPr lang="en-GB" sz="1800" dirty="0" smtClean="0">
                <a:solidFill>
                  <a:srgbClr val="0070C0"/>
                </a:solidFill>
              </a:rPr>
              <a:t>Professor Eckhard Grebe</a:t>
            </a:r>
          </a:p>
        </p:txBody>
      </p:sp>
    </p:spTree>
    <p:extLst>
      <p:ext uri="{BB962C8B-B14F-4D97-AF65-F5344CB8AC3E}">
        <p14:creationId xmlns:p14="http://schemas.microsoft.com/office/powerpoint/2010/main" val="2930023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5</a:t>
            </a:fld>
            <a:endParaRPr lang="en-IE" dirty="0"/>
          </a:p>
        </p:txBody>
      </p:sp>
      <p:sp>
        <p:nvSpPr>
          <p:cNvPr id="4" name="Content Placeholder 3"/>
          <p:cNvSpPr>
            <a:spLocks noGrp="1"/>
          </p:cNvSpPr>
          <p:nvPr>
            <p:ph sz="quarter" idx="22"/>
          </p:nvPr>
        </p:nvSpPr>
        <p:spPr>
          <a:xfrm>
            <a:off x="629729" y="1458943"/>
            <a:ext cx="5844412" cy="1262573"/>
          </a:xfrm>
          <a:solidFill>
            <a:schemeClr val="bg1">
              <a:lumMod val="85000"/>
            </a:schemeClr>
          </a:solidFill>
        </p:spPr>
        <p:txBody>
          <a:bodyPr/>
          <a:lstStyle/>
          <a:p>
            <a:r>
              <a:rPr lang="en-GB" sz="2800" dirty="0" smtClean="0"/>
              <a:t>Building up the understanding of how Baltic TSOs will be interconnected and operated</a:t>
            </a:r>
            <a:endParaRPr lang="en-GB" sz="2800" dirty="0"/>
          </a:p>
        </p:txBody>
      </p:sp>
      <p:grpSp>
        <p:nvGrpSpPr>
          <p:cNvPr id="26" name="Group 25"/>
          <p:cNvGrpSpPr/>
          <p:nvPr/>
        </p:nvGrpSpPr>
        <p:grpSpPr>
          <a:xfrm>
            <a:off x="7316850" y="1101064"/>
            <a:ext cx="2385835" cy="5057074"/>
            <a:chOff x="3814525" y="843386"/>
            <a:chExt cx="2385835" cy="5057074"/>
          </a:xfrm>
        </p:grpSpPr>
        <p:sp>
          <p:nvSpPr>
            <p:cNvPr id="27" name="Rectangle 26"/>
            <p:cNvSpPr/>
            <p:nvPr/>
          </p:nvSpPr>
          <p:spPr>
            <a:xfrm>
              <a:off x="4143983" y="4583747"/>
              <a:ext cx="1362422" cy="13167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PL</a:t>
              </a:r>
              <a:endParaRPr lang="en-GB" sz="1200" dirty="0">
                <a:solidFill>
                  <a:schemeClr val="tx1"/>
                </a:solidFill>
              </a:endParaRPr>
            </a:p>
          </p:txBody>
        </p:sp>
        <p:sp>
          <p:nvSpPr>
            <p:cNvPr id="28" name="Rectangle 27"/>
            <p:cNvSpPr/>
            <p:nvPr/>
          </p:nvSpPr>
          <p:spPr>
            <a:xfrm>
              <a:off x="5506407" y="3970133"/>
              <a:ext cx="489880" cy="8470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LT</a:t>
              </a:r>
              <a:endParaRPr lang="en-GB" sz="1200" dirty="0">
                <a:solidFill>
                  <a:schemeClr val="tx1"/>
                </a:solidFill>
              </a:endParaRPr>
            </a:p>
          </p:txBody>
        </p:sp>
        <p:sp>
          <p:nvSpPr>
            <p:cNvPr id="29" name="Rectangle 28"/>
            <p:cNvSpPr/>
            <p:nvPr/>
          </p:nvSpPr>
          <p:spPr>
            <a:xfrm>
              <a:off x="5184842" y="4258696"/>
              <a:ext cx="321563" cy="32504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solidFill>
                    <a:schemeClr val="tx1"/>
                  </a:solidFill>
                </a:rPr>
                <a:t>RU</a:t>
              </a:r>
              <a:endParaRPr lang="en-GB" sz="600" dirty="0">
                <a:solidFill>
                  <a:schemeClr val="tx1"/>
                </a:solidFill>
              </a:endParaRPr>
            </a:p>
          </p:txBody>
        </p:sp>
        <p:sp>
          <p:nvSpPr>
            <p:cNvPr id="30" name="Rectangle 29"/>
            <p:cNvSpPr/>
            <p:nvPr/>
          </p:nvSpPr>
          <p:spPr>
            <a:xfrm>
              <a:off x="5506404" y="3105932"/>
              <a:ext cx="489883" cy="8642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LV</a:t>
              </a:r>
              <a:endParaRPr lang="en-GB" sz="1200" dirty="0">
                <a:solidFill>
                  <a:schemeClr val="tx1"/>
                </a:solidFill>
              </a:endParaRPr>
            </a:p>
          </p:txBody>
        </p:sp>
        <p:sp>
          <p:nvSpPr>
            <p:cNvPr id="31" name="Rectangle 30"/>
            <p:cNvSpPr/>
            <p:nvPr/>
          </p:nvSpPr>
          <p:spPr>
            <a:xfrm>
              <a:off x="5646527" y="2456964"/>
              <a:ext cx="553833" cy="64896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EE</a:t>
              </a:r>
              <a:endParaRPr lang="en-GB" sz="1200" dirty="0">
                <a:solidFill>
                  <a:schemeClr val="tx1"/>
                </a:solidFill>
              </a:endParaRPr>
            </a:p>
          </p:txBody>
        </p:sp>
        <p:sp>
          <p:nvSpPr>
            <p:cNvPr id="32" name="Rounded Rectangle 31"/>
            <p:cNvSpPr/>
            <p:nvPr/>
          </p:nvSpPr>
          <p:spPr>
            <a:xfrm rot="450201">
              <a:off x="3814525" y="985899"/>
              <a:ext cx="1017831" cy="29894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SE</a:t>
              </a:r>
              <a:endParaRPr lang="en-GB" sz="1200" dirty="0">
                <a:solidFill>
                  <a:schemeClr val="tx1"/>
                </a:solidFill>
              </a:endParaRPr>
            </a:p>
          </p:txBody>
        </p:sp>
        <p:sp>
          <p:nvSpPr>
            <p:cNvPr id="33" name="Rounded Rectangle 32"/>
            <p:cNvSpPr/>
            <p:nvPr/>
          </p:nvSpPr>
          <p:spPr>
            <a:xfrm rot="20623670">
              <a:off x="5108317" y="843386"/>
              <a:ext cx="796174" cy="13136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FI</a:t>
              </a:r>
              <a:endParaRPr lang="en-GB" sz="1200" dirty="0">
                <a:solidFill>
                  <a:schemeClr val="tx1"/>
                </a:solidFill>
              </a:endParaRPr>
            </a:p>
          </p:txBody>
        </p:sp>
        <p:cxnSp>
          <p:nvCxnSpPr>
            <p:cNvPr id="34" name="Straight Connector 33"/>
            <p:cNvCxnSpPr/>
            <p:nvPr/>
          </p:nvCxnSpPr>
          <p:spPr>
            <a:xfrm flipV="1">
              <a:off x="5097294" y="4659859"/>
              <a:ext cx="547323" cy="31840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46527" y="2003898"/>
              <a:ext cx="180341" cy="564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26868" y="1916349"/>
              <a:ext cx="273302" cy="6517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74723" y="3754877"/>
              <a:ext cx="1171804" cy="350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4707385" y="4080720"/>
              <a:ext cx="937232" cy="659367"/>
            </a:xfrm>
            <a:custGeom>
              <a:avLst/>
              <a:gdLst>
                <a:gd name="connsiteX0" fmla="*/ 937232 w 937232"/>
                <a:gd name="connsiteY0" fmla="*/ 111451 h 659367"/>
                <a:gd name="connsiteX1" fmla="*/ 577308 w 937232"/>
                <a:gd name="connsiteY1" fmla="*/ 33629 h 659367"/>
                <a:gd name="connsiteX2" fmla="*/ 577308 w 937232"/>
                <a:gd name="connsiteY2" fmla="*/ 33629 h 659367"/>
                <a:gd name="connsiteX3" fmla="*/ 149291 w 937232"/>
                <a:gd name="connsiteY3" fmla="*/ 43357 h 659367"/>
                <a:gd name="connsiteX4" fmla="*/ 13104 w 937232"/>
                <a:gd name="connsiteY4" fmla="*/ 588106 h 659367"/>
                <a:gd name="connsiteX5" fmla="*/ 13104 w 937232"/>
                <a:gd name="connsiteY5" fmla="*/ 636744 h 65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32" h="659367">
                  <a:moveTo>
                    <a:pt x="937232" y="111451"/>
                  </a:moveTo>
                  <a:lnTo>
                    <a:pt x="577308" y="33629"/>
                  </a:lnTo>
                  <a:lnTo>
                    <a:pt x="577308" y="33629"/>
                  </a:lnTo>
                  <a:cubicBezTo>
                    <a:pt x="505972" y="35250"/>
                    <a:pt x="243325" y="-49056"/>
                    <a:pt x="149291" y="43357"/>
                  </a:cubicBezTo>
                  <a:cubicBezTo>
                    <a:pt x="55257" y="135770"/>
                    <a:pt x="35802" y="489208"/>
                    <a:pt x="13104" y="588106"/>
                  </a:cubicBezTo>
                  <a:cubicBezTo>
                    <a:pt x="-9594" y="687004"/>
                    <a:pt x="1755" y="661874"/>
                    <a:pt x="13104" y="636744"/>
                  </a:cubicBezTo>
                </a:path>
              </a:pathLst>
            </a:cu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Rectangle 39"/>
          <p:cNvSpPr/>
          <p:nvPr/>
        </p:nvSpPr>
        <p:spPr>
          <a:xfrm>
            <a:off x="546799" y="3546878"/>
            <a:ext cx="6096000" cy="1938992"/>
          </a:xfrm>
          <a:prstGeom prst="rect">
            <a:avLst/>
          </a:prstGeom>
        </p:spPr>
        <p:txBody>
          <a:bodyPr>
            <a:spAutoFit/>
          </a:bodyPr>
          <a:lstStyle/>
          <a:p>
            <a:pPr marL="285750" indent="-285750">
              <a:lnSpc>
                <a:spcPts val="2160"/>
              </a:lnSpc>
              <a:spcAft>
                <a:spcPts val="1200"/>
              </a:spcAft>
              <a:buFont typeface="Wingdings" panose="05000000000000000000" pitchFamily="2" charset="2"/>
              <a:buChar char="q"/>
            </a:pPr>
            <a:r>
              <a:rPr lang="en-US" dirty="0" smtClean="0"/>
              <a:t>New </a:t>
            </a:r>
            <a:r>
              <a:rPr lang="en-US" dirty="0">
                <a:solidFill>
                  <a:srgbClr val="0070C0"/>
                </a:solidFill>
              </a:rPr>
              <a:t>submarine HVDC link between Poland and Lithuania </a:t>
            </a:r>
            <a:r>
              <a:rPr lang="en-US" dirty="0"/>
              <a:t>(minimum 500 MW, maximum 700 MW of commercial capacity and 100 MW of overloading capacity</a:t>
            </a:r>
            <a:r>
              <a:rPr lang="en-US" dirty="0" smtClean="0"/>
              <a:t>)</a:t>
            </a:r>
            <a:endParaRPr lang="en-US" dirty="0"/>
          </a:p>
          <a:p>
            <a:pPr marL="285750" indent="-285750">
              <a:lnSpc>
                <a:spcPts val="2160"/>
              </a:lnSpc>
              <a:spcAft>
                <a:spcPts val="1200"/>
              </a:spcAft>
              <a:buFont typeface="Wingdings" panose="05000000000000000000" pitchFamily="2" charset="2"/>
              <a:buChar char="q"/>
            </a:pPr>
            <a:r>
              <a:rPr lang="en-US" dirty="0" smtClean="0"/>
              <a:t>AC interface: existing</a:t>
            </a:r>
            <a:r>
              <a:rPr lang="en-US" dirty="0" smtClean="0">
                <a:solidFill>
                  <a:srgbClr val="0070C0"/>
                </a:solidFill>
              </a:rPr>
              <a:t> double circuit 400 kV line between Poland and Lithuania</a:t>
            </a:r>
          </a:p>
        </p:txBody>
      </p:sp>
      <p:cxnSp>
        <p:nvCxnSpPr>
          <p:cNvPr id="42" name="Straight Arrow Connector 41"/>
          <p:cNvCxnSpPr/>
          <p:nvPr/>
        </p:nvCxnSpPr>
        <p:spPr>
          <a:xfrm>
            <a:off x="6107502" y="4244826"/>
            <a:ext cx="2102208" cy="40650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748200" y="5235946"/>
            <a:ext cx="3694347" cy="9683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0132878" y="2592211"/>
            <a:ext cx="1688404" cy="656590"/>
          </a:xfrm>
          <a:prstGeom prst="rect">
            <a:avLst/>
          </a:prstGeom>
        </p:spPr>
        <p:txBody>
          <a:bodyPr wrap="square">
            <a:spAutoFit/>
          </a:bodyPr>
          <a:lstStyle/>
          <a:p>
            <a:pPr>
              <a:lnSpc>
                <a:spcPts val="2160"/>
              </a:lnSpc>
              <a:spcAft>
                <a:spcPts val="1200"/>
              </a:spcAft>
            </a:pPr>
            <a:r>
              <a:rPr lang="en-US" dirty="0" smtClean="0"/>
              <a:t>Existing HVDC links</a:t>
            </a:r>
          </a:p>
        </p:txBody>
      </p:sp>
      <p:cxnSp>
        <p:nvCxnSpPr>
          <p:cNvPr id="64" name="Straight Arrow Connector 63"/>
          <p:cNvCxnSpPr/>
          <p:nvPr/>
        </p:nvCxnSpPr>
        <p:spPr>
          <a:xfrm flipH="1">
            <a:off x="8442547" y="3248801"/>
            <a:ext cx="1690331" cy="6909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9602496" y="2499904"/>
            <a:ext cx="530382" cy="1418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a:xfrm>
            <a:off x="6748107" y="84782"/>
            <a:ext cx="4250346" cy="962025"/>
          </a:xfrm>
        </p:spPr>
        <p:txBody>
          <a:bodyPr/>
          <a:lstStyle/>
          <a:p>
            <a:pPr algn="ctr"/>
            <a:r>
              <a:rPr lang="en-GB" sz="3600" dirty="0" smtClean="0"/>
              <a:t>Schematic view</a:t>
            </a:r>
            <a:endParaRPr lang="en-GB" sz="3600" dirty="0"/>
          </a:p>
        </p:txBody>
      </p:sp>
    </p:spTree>
    <p:extLst>
      <p:ext uri="{BB962C8B-B14F-4D97-AF65-F5344CB8AC3E}">
        <p14:creationId xmlns:p14="http://schemas.microsoft.com/office/powerpoint/2010/main" val="299103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the AC interface</a:t>
            </a:r>
            <a:endParaRPr lang="en-GB"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6</a:t>
            </a:fld>
            <a:endParaRPr lang="en-IE" dirty="0"/>
          </a:p>
        </p:txBody>
      </p:sp>
      <p:sp>
        <p:nvSpPr>
          <p:cNvPr id="40" name="Rectangle 39"/>
          <p:cNvSpPr/>
          <p:nvPr/>
        </p:nvSpPr>
        <p:spPr>
          <a:xfrm>
            <a:off x="475592" y="2312493"/>
            <a:ext cx="6096000" cy="2682786"/>
          </a:xfrm>
          <a:prstGeom prst="rect">
            <a:avLst/>
          </a:prstGeom>
        </p:spPr>
        <p:txBody>
          <a:bodyPr>
            <a:spAutoFit/>
          </a:bodyPr>
          <a:lstStyle/>
          <a:p>
            <a:pPr marL="285750" indent="-285750">
              <a:lnSpc>
                <a:spcPts val="2160"/>
              </a:lnSpc>
              <a:spcAft>
                <a:spcPts val="1200"/>
              </a:spcAft>
              <a:buFont typeface="Wingdings" panose="05000000000000000000" pitchFamily="2" charset="2"/>
              <a:buChar char="q"/>
            </a:pPr>
            <a:r>
              <a:rPr lang="en-US" dirty="0" smtClean="0">
                <a:solidFill>
                  <a:srgbClr val="0070C0"/>
                </a:solidFill>
              </a:rPr>
              <a:t>In case of any outage </a:t>
            </a:r>
            <a:r>
              <a:rPr lang="en-US" dirty="0" smtClean="0"/>
              <a:t>in Baltic States and of their HVDC links, the </a:t>
            </a:r>
            <a:r>
              <a:rPr lang="en-US" dirty="0" smtClean="0">
                <a:solidFill>
                  <a:srgbClr val="0070C0"/>
                </a:solidFill>
              </a:rPr>
              <a:t>Continental European (CE) system provides immediate support across the AC interface</a:t>
            </a:r>
          </a:p>
          <a:p>
            <a:pPr marL="285750" indent="-285750">
              <a:lnSpc>
                <a:spcPts val="2160"/>
              </a:lnSpc>
              <a:spcAft>
                <a:spcPts val="1200"/>
              </a:spcAft>
              <a:buFont typeface="Wingdings" panose="05000000000000000000" pitchFamily="2" charset="2"/>
              <a:buChar char="q"/>
            </a:pPr>
            <a:endParaRPr lang="en-US" dirty="0">
              <a:solidFill>
                <a:srgbClr val="0070C0"/>
              </a:solidFill>
            </a:endParaRPr>
          </a:p>
          <a:p>
            <a:pPr marL="285750" indent="-285750">
              <a:lnSpc>
                <a:spcPts val="2160"/>
              </a:lnSpc>
              <a:spcAft>
                <a:spcPts val="1200"/>
              </a:spcAft>
              <a:buFont typeface="Wingdings" panose="05000000000000000000" pitchFamily="2" charset="2"/>
              <a:buChar char="q"/>
            </a:pPr>
            <a:endParaRPr lang="en-US" dirty="0" smtClean="0">
              <a:solidFill>
                <a:srgbClr val="0070C0"/>
              </a:solidFill>
            </a:endParaRPr>
          </a:p>
          <a:p>
            <a:pPr marL="285750" indent="-285750">
              <a:lnSpc>
                <a:spcPts val="2160"/>
              </a:lnSpc>
              <a:spcAft>
                <a:spcPts val="1200"/>
              </a:spcAft>
              <a:buFont typeface="Wingdings" panose="05000000000000000000" pitchFamily="2" charset="2"/>
              <a:buChar char="q"/>
            </a:pPr>
            <a:endParaRPr lang="en-US" dirty="0">
              <a:solidFill>
                <a:srgbClr val="0070C0"/>
              </a:solidFill>
            </a:endParaRPr>
          </a:p>
          <a:p>
            <a:pPr marL="285750" indent="-285750">
              <a:lnSpc>
                <a:spcPts val="2160"/>
              </a:lnSpc>
              <a:spcAft>
                <a:spcPts val="1200"/>
              </a:spcAft>
              <a:buFont typeface="Wingdings" panose="05000000000000000000" pitchFamily="2" charset="2"/>
              <a:buChar char="q"/>
            </a:pPr>
            <a:r>
              <a:rPr lang="en-US" b="1" dirty="0" smtClean="0">
                <a:solidFill>
                  <a:srgbClr val="BF560F"/>
                </a:solidFill>
              </a:rPr>
              <a:t>But what if the AC interface itself fails?</a:t>
            </a:r>
          </a:p>
        </p:txBody>
      </p:sp>
      <p:grpSp>
        <p:nvGrpSpPr>
          <p:cNvPr id="12" name="Group 11"/>
          <p:cNvGrpSpPr/>
          <p:nvPr/>
        </p:nvGrpSpPr>
        <p:grpSpPr>
          <a:xfrm>
            <a:off x="5753020" y="1495813"/>
            <a:ext cx="4133482" cy="5057074"/>
            <a:chOff x="6760723" y="1825682"/>
            <a:chExt cx="4133482" cy="5057074"/>
          </a:xfrm>
        </p:grpSpPr>
        <p:grpSp>
          <p:nvGrpSpPr>
            <p:cNvPr id="26" name="Group 25"/>
            <p:cNvGrpSpPr/>
            <p:nvPr/>
          </p:nvGrpSpPr>
          <p:grpSpPr>
            <a:xfrm rot="2263568">
              <a:off x="8508370" y="1825682"/>
              <a:ext cx="2385835" cy="5057074"/>
              <a:chOff x="3814525" y="843386"/>
              <a:chExt cx="2385835" cy="5057074"/>
            </a:xfrm>
          </p:grpSpPr>
          <p:sp>
            <p:nvSpPr>
              <p:cNvPr id="27" name="Rectangle 26"/>
              <p:cNvSpPr/>
              <p:nvPr/>
            </p:nvSpPr>
            <p:spPr>
              <a:xfrm>
                <a:off x="4143983" y="4583747"/>
                <a:ext cx="1362422" cy="13167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PL</a:t>
                </a:r>
                <a:endParaRPr lang="en-GB" sz="1200" dirty="0">
                  <a:solidFill>
                    <a:schemeClr val="tx1"/>
                  </a:solidFill>
                </a:endParaRPr>
              </a:p>
            </p:txBody>
          </p:sp>
          <p:sp>
            <p:nvSpPr>
              <p:cNvPr id="28" name="Rectangle 27"/>
              <p:cNvSpPr/>
              <p:nvPr/>
            </p:nvSpPr>
            <p:spPr>
              <a:xfrm>
                <a:off x="5506407" y="3970133"/>
                <a:ext cx="489880" cy="8470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LT</a:t>
                </a:r>
                <a:endParaRPr lang="en-GB" sz="1200" dirty="0">
                  <a:solidFill>
                    <a:schemeClr val="tx1"/>
                  </a:solidFill>
                </a:endParaRPr>
              </a:p>
            </p:txBody>
          </p:sp>
          <p:sp>
            <p:nvSpPr>
              <p:cNvPr id="29" name="Rectangle 28"/>
              <p:cNvSpPr/>
              <p:nvPr/>
            </p:nvSpPr>
            <p:spPr>
              <a:xfrm>
                <a:off x="5184842" y="4258696"/>
                <a:ext cx="321563" cy="32504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solidFill>
                      <a:schemeClr val="tx1"/>
                    </a:solidFill>
                  </a:rPr>
                  <a:t>RU</a:t>
                </a:r>
                <a:endParaRPr lang="en-GB" sz="600" dirty="0">
                  <a:solidFill>
                    <a:schemeClr val="tx1"/>
                  </a:solidFill>
                </a:endParaRPr>
              </a:p>
            </p:txBody>
          </p:sp>
          <p:sp>
            <p:nvSpPr>
              <p:cNvPr id="30" name="Rectangle 29"/>
              <p:cNvSpPr/>
              <p:nvPr/>
            </p:nvSpPr>
            <p:spPr>
              <a:xfrm>
                <a:off x="5506404" y="3105932"/>
                <a:ext cx="489883" cy="8642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LV</a:t>
                </a:r>
                <a:endParaRPr lang="en-GB" sz="1200" dirty="0">
                  <a:solidFill>
                    <a:schemeClr val="tx1"/>
                  </a:solidFill>
                </a:endParaRPr>
              </a:p>
            </p:txBody>
          </p:sp>
          <p:sp>
            <p:nvSpPr>
              <p:cNvPr id="31" name="Rectangle 30"/>
              <p:cNvSpPr/>
              <p:nvPr/>
            </p:nvSpPr>
            <p:spPr>
              <a:xfrm>
                <a:off x="5646527" y="2456964"/>
                <a:ext cx="553833" cy="64896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EE</a:t>
                </a:r>
                <a:endParaRPr lang="en-GB" sz="1200" dirty="0">
                  <a:solidFill>
                    <a:schemeClr val="tx1"/>
                  </a:solidFill>
                </a:endParaRPr>
              </a:p>
            </p:txBody>
          </p:sp>
          <p:sp>
            <p:nvSpPr>
              <p:cNvPr id="32" name="Rounded Rectangle 31"/>
              <p:cNvSpPr/>
              <p:nvPr/>
            </p:nvSpPr>
            <p:spPr>
              <a:xfrm rot="450201">
                <a:off x="3814525" y="985899"/>
                <a:ext cx="1017831" cy="29894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SE</a:t>
                </a:r>
                <a:endParaRPr lang="en-GB" sz="1200" dirty="0">
                  <a:solidFill>
                    <a:schemeClr val="tx1"/>
                  </a:solidFill>
                </a:endParaRPr>
              </a:p>
            </p:txBody>
          </p:sp>
          <p:sp>
            <p:nvSpPr>
              <p:cNvPr id="33" name="Rounded Rectangle 32"/>
              <p:cNvSpPr/>
              <p:nvPr/>
            </p:nvSpPr>
            <p:spPr>
              <a:xfrm rot="20623670">
                <a:off x="5108317" y="843386"/>
                <a:ext cx="796174" cy="13136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FI</a:t>
                </a:r>
                <a:endParaRPr lang="en-GB" sz="1200" dirty="0">
                  <a:solidFill>
                    <a:schemeClr val="tx1"/>
                  </a:solidFill>
                </a:endParaRPr>
              </a:p>
            </p:txBody>
          </p:sp>
          <p:cxnSp>
            <p:nvCxnSpPr>
              <p:cNvPr id="34" name="Straight Connector 33"/>
              <p:cNvCxnSpPr/>
              <p:nvPr/>
            </p:nvCxnSpPr>
            <p:spPr>
              <a:xfrm flipV="1">
                <a:off x="5097294" y="4659859"/>
                <a:ext cx="547323" cy="31840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46527" y="2003898"/>
                <a:ext cx="180341" cy="564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26868" y="1916349"/>
                <a:ext cx="273302" cy="6517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74723" y="3754877"/>
                <a:ext cx="1171804" cy="350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4707385" y="4080720"/>
                <a:ext cx="937232" cy="659367"/>
              </a:xfrm>
              <a:custGeom>
                <a:avLst/>
                <a:gdLst>
                  <a:gd name="connsiteX0" fmla="*/ 937232 w 937232"/>
                  <a:gd name="connsiteY0" fmla="*/ 111451 h 659367"/>
                  <a:gd name="connsiteX1" fmla="*/ 577308 w 937232"/>
                  <a:gd name="connsiteY1" fmla="*/ 33629 h 659367"/>
                  <a:gd name="connsiteX2" fmla="*/ 577308 w 937232"/>
                  <a:gd name="connsiteY2" fmla="*/ 33629 h 659367"/>
                  <a:gd name="connsiteX3" fmla="*/ 149291 w 937232"/>
                  <a:gd name="connsiteY3" fmla="*/ 43357 h 659367"/>
                  <a:gd name="connsiteX4" fmla="*/ 13104 w 937232"/>
                  <a:gd name="connsiteY4" fmla="*/ 588106 h 659367"/>
                  <a:gd name="connsiteX5" fmla="*/ 13104 w 937232"/>
                  <a:gd name="connsiteY5" fmla="*/ 636744 h 65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32" h="659367">
                    <a:moveTo>
                      <a:pt x="937232" y="111451"/>
                    </a:moveTo>
                    <a:lnTo>
                      <a:pt x="577308" y="33629"/>
                    </a:lnTo>
                    <a:lnTo>
                      <a:pt x="577308" y="33629"/>
                    </a:lnTo>
                    <a:cubicBezTo>
                      <a:pt x="505972" y="35250"/>
                      <a:pt x="243325" y="-49056"/>
                      <a:pt x="149291" y="43357"/>
                    </a:cubicBezTo>
                    <a:cubicBezTo>
                      <a:pt x="55257" y="135770"/>
                      <a:pt x="35802" y="489208"/>
                      <a:pt x="13104" y="588106"/>
                    </a:cubicBezTo>
                    <a:cubicBezTo>
                      <a:pt x="-9594" y="687004"/>
                      <a:pt x="1755" y="661874"/>
                      <a:pt x="13104" y="636744"/>
                    </a:cubicBezTo>
                  </a:path>
                </a:pathLst>
              </a:cu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Multiply 5"/>
            <p:cNvSpPr/>
            <p:nvPr/>
          </p:nvSpPr>
          <p:spPr>
            <a:xfrm>
              <a:off x="9188290" y="4543495"/>
              <a:ext cx="237618" cy="2720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rot="19554438">
              <a:off x="9488007" y="4455306"/>
              <a:ext cx="121973" cy="48669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rved Up Arrow 8"/>
            <p:cNvSpPr/>
            <p:nvPr/>
          </p:nvSpPr>
          <p:spPr>
            <a:xfrm>
              <a:off x="6760723" y="5719864"/>
              <a:ext cx="2869660" cy="505838"/>
            </a:xfrm>
            <a:prstGeom prst="curved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5261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No </a:t>
            </a:r>
            <a:r>
              <a:rPr lang="en-GB" dirty="0" smtClean="0"/>
              <a:t>physical flows &gt; 100 MW on </a:t>
            </a:r>
            <a:r>
              <a:rPr lang="en-GB" dirty="0" smtClean="0"/>
              <a:t>the AC </a:t>
            </a:r>
            <a:r>
              <a:rPr lang="en-GB" dirty="0" smtClean="0"/>
              <a:t>interface</a:t>
            </a:r>
            <a:endParaRPr lang="en-GB"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7</a:t>
            </a:fld>
            <a:endParaRPr lang="en-IE" dirty="0"/>
          </a:p>
        </p:txBody>
      </p:sp>
      <p:sp>
        <p:nvSpPr>
          <p:cNvPr id="40" name="Rectangle 39"/>
          <p:cNvSpPr/>
          <p:nvPr/>
        </p:nvSpPr>
        <p:spPr>
          <a:xfrm>
            <a:off x="382828" y="1717764"/>
            <a:ext cx="6125316" cy="2092881"/>
          </a:xfrm>
          <a:prstGeom prst="rect">
            <a:avLst/>
          </a:prstGeom>
        </p:spPr>
        <p:txBody>
          <a:bodyPr wrap="square">
            <a:spAutoFit/>
          </a:bodyPr>
          <a:lstStyle/>
          <a:p>
            <a:pPr marL="285750" indent="-285750">
              <a:lnSpc>
                <a:spcPts val="2160"/>
              </a:lnSpc>
              <a:spcAft>
                <a:spcPts val="1200"/>
              </a:spcAft>
              <a:buFont typeface="Wingdings" panose="05000000000000000000" pitchFamily="2" charset="2"/>
              <a:buChar char="q"/>
            </a:pPr>
            <a:r>
              <a:rPr lang="en-US" dirty="0" smtClean="0"/>
              <a:t>If the AC interface fails, </a:t>
            </a:r>
            <a:r>
              <a:rPr lang="en-US" dirty="0" smtClean="0">
                <a:solidFill>
                  <a:srgbClr val="0070C0"/>
                </a:solidFill>
              </a:rPr>
              <a:t>there is no AC support from CE</a:t>
            </a:r>
            <a:endParaRPr lang="en-US" dirty="0">
              <a:solidFill>
                <a:srgbClr val="0070C0"/>
              </a:solidFill>
            </a:endParaRPr>
          </a:p>
          <a:p>
            <a:pPr marL="285750" indent="-285750">
              <a:lnSpc>
                <a:spcPts val="2160"/>
              </a:lnSpc>
              <a:spcAft>
                <a:spcPts val="1200"/>
              </a:spcAft>
              <a:buFont typeface="Wingdings" panose="05000000000000000000" pitchFamily="2" charset="2"/>
              <a:buChar char="q"/>
            </a:pPr>
            <a:r>
              <a:rPr lang="en-US" dirty="0" smtClean="0"/>
              <a:t>Support can be provided </a:t>
            </a:r>
            <a:r>
              <a:rPr lang="en-US" dirty="0" smtClean="0">
                <a:solidFill>
                  <a:srgbClr val="0070C0"/>
                </a:solidFill>
              </a:rPr>
              <a:t>only via HVDC </a:t>
            </a:r>
            <a:r>
              <a:rPr lang="en-US" dirty="0" smtClean="0">
                <a:solidFill>
                  <a:srgbClr val="0070C0"/>
                </a:solidFill>
              </a:rPr>
              <a:t>links</a:t>
            </a:r>
            <a:endParaRPr lang="en-US" dirty="0">
              <a:solidFill>
                <a:srgbClr val="0070C0"/>
              </a:solidFill>
            </a:endParaRPr>
          </a:p>
          <a:p>
            <a:pPr marL="285750" indent="-285750">
              <a:lnSpc>
                <a:spcPts val="2160"/>
              </a:lnSpc>
              <a:spcAft>
                <a:spcPts val="1200"/>
              </a:spcAft>
              <a:buFont typeface="Wingdings" panose="05000000000000000000" pitchFamily="2" charset="2"/>
              <a:buChar char="q"/>
            </a:pPr>
            <a:r>
              <a:rPr lang="en-US" dirty="0" smtClean="0"/>
              <a:t>If the AC interface is used for </a:t>
            </a:r>
            <a:r>
              <a:rPr lang="en-US" dirty="0" smtClean="0"/>
              <a:t>physical flows, </a:t>
            </a:r>
            <a:r>
              <a:rPr lang="en-US" dirty="0" smtClean="0">
                <a:solidFill>
                  <a:srgbClr val="0070C0"/>
                </a:solidFill>
              </a:rPr>
              <a:t>commercial capacity on HVDC links has to be blocked in </a:t>
            </a:r>
            <a:r>
              <a:rPr lang="en-US" dirty="0" smtClean="0">
                <a:solidFill>
                  <a:srgbClr val="0070C0"/>
                </a:solidFill>
              </a:rPr>
              <a:t>advance to provide support in case of losing the AC interface</a:t>
            </a:r>
            <a:r>
              <a:rPr lang="en-US" dirty="0" smtClean="0"/>
              <a:t>, with less potential socio-economic benefit</a:t>
            </a:r>
            <a:endParaRPr lang="en-US" dirty="0">
              <a:solidFill>
                <a:srgbClr val="0070C0"/>
              </a:solidFill>
            </a:endParaRPr>
          </a:p>
        </p:txBody>
      </p:sp>
      <p:grpSp>
        <p:nvGrpSpPr>
          <p:cNvPr id="26" name="Group 25"/>
          <p:cNvGrpSpPr/>
          <p:nvPr/>
        </p:nvGrpSpPr>
        <p:grpSpPr>
          <a:xfrm rot="2263568">
            <a:off x="7500667" y="1495813"/>
            <a:ext cx="2385835" cy="5057074"/>
            <a:chOff x="3814525" y="843386"/>
            <a:chExt cx="2385835" cy="5057074"/>
          </a:xfrm>
        </p:grpSpPr>
        <p:sp>
          <p:nvSpPr>
            <p:cNvPr id="27" name="Rectangle 26"/>
            <p:cNvSpPr/>
            <p:nvPr/>
          </p:nvSpPr>
          <p:spPr>
            <a:xfrm>
              <a:off x="4143983" y="4583747"/>
              <a:ext cx="1362422" cy="13167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PL</a:t>
              </a:r>
              <a:endParaRPr lang="en-GB" sz="1200" dirty="0">
                <a:solidFill>
                  <a:schemeClr val="tx1"/>
                </a:solidFill>
              </a:endParaRPr>
            </a:p>
          </p:txBody>
        </p:sp>
        <p:sp>
          <p:nvSpPr>
            <p:cNvPr id="28" name="Rectangle 27"/>
            <p:cNvSpPr/>
            <p:nvPr/>
          </p:nvSpPr>
          <p:spPr>
            <a:xfrm>
              <a:off x="5506407" y="3970133"/>
              <a:ext cx="489880" cy="8470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LT</a:t>
              </a:r>
              <a:endParaRPr lang="en-GB" sz="1200" dirty="0">
                <a:solidFill>
                  <a:schemeClr val="tx1"/>
                </a:solidFill>
              </a:endParaRPr>
            </a:p>
          </p:txBody>
        </p:sp>
        <p:sp>
          <p:nvSpPr>
            <p:cNvPr id="29" name="Rectangle 28"/>
            <p:cNvSpPr/>
            <p:nvPr/>
          </p:nvSpPr>
          <p:spPr>
            <a:xfrm>
              <a:off x="5184842" y="4258696"/>
              <a:ext cx="321563" cy="32504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solidFill>
                    <a:schemeClr val="tx1"/>
                  </a:solidFill>
                </a:rPr>
                <a:t>RU</a:t>
              </a:r>
              <a:endParaRPr lang="en-GB" sz="600" dirty="0">
                <a:solidFill>
                  <a:schemeClr val="tx1"/>
                </a:solidFill>
              </a:endParaRPr>
            </a:p>
          </p:txBody>
        </p:sp>
        <p:sp>
          <p:nvSpPr>
            <p:cNvPr id="30" name="Rectangle 29"/>
            <p:cNvSpPr/>
            <p:nvPr/>
          </p:nvSpPr>
          <p:spPr>
            <a:xfrm>
              <a:off x="5506404" y="3105932"/>
              <a:ext cx="489883" cy="8642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LV</a:t>
              </a:r>
              <a:endParaRPr lang="en-GB" sz="1200" dirty="0">
                <a:solidFill>
                  <a:schemeClr val="tx1"/>
                </a:solidFill>
              </a:endParaRPr>
            </a:p>
          </p:txBody>
        </p:sp>
        <p:sp>
          <p:nvSpPr>
            <p:cNvPr id="31" name="Rectangle 30"/>
            <p:cNvSpPr/>
            <p:nvPr/>
          </p:nvSpPr>
          <p:spPr>
            <a:xfrm>
              <a:off x="5646527" y="2456964"/>
              <a:ext cx="553833" cy="64896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EE</a:t>
              </a:r>
              <a:endParaRPr lang="en-GB" sz="1200" dirty="0">
                <a:solidFill>
                  <a:schemeClr val="tx1"/>
                </a:solidFill>
              </a:endParaRPr>
            </a:p>
          </p:txBody>
        </p:sp>
        <p:sp>
          <p:nvSpPr>
            <p:cNvPr id="32" name="Rounded Rectangle 31"/>
            <p:cNvSpPr/>
            <p:nvPr/>
          </p:nvSpPr>
          <p:spPr>
            <a:xfrm rot="450201">
              <a:off x="3814525" y="985899"/>
              <a:ext cx="1017831" cy="29894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SE</a:t>
              </a:r>
              <a:endParaRPr lang="en-GB" sz="1200" dirty="0">
                <a:solidFill>
                  <a:schemeClr val="tx1"/>
                </a:solidFill>
              </a:endParaRPr>
            </a:p>
          </p:txBody>
        </p:sp>
        <p:sp>
          <p:nvSpPr>
            <p:cNvPr id="33" name="Rounded Rectangle 32"/>
            <p:cNvSpPr/>
            <p:nvPr/>
          </p:nvSpPr>
          <p:spPr>
            <a:xfrm rot="20623670">
              <a:off x="5108317" y="843386"/>
              <a:ext cx="796174" cy="13136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FI</a:t>
              </a:r>
              <a:endParaRPr lang="en-GB" sz="1200" dirty="0">
                <a:solidFill>
                  <a:schemeClr val="tx1"/>
                </a:solidFill>
              </a:endParaRPr>
            </a:p>
          </p:txBody>
        </p:sp>
        <p:cxnSp>
          <p:nvCxnSpPr>
            <p:cNvPr id="34" name="Straight Connector 33"/>
            <p:cNvCxnSpPr/>
            <p:nvPr/>
          </p:nvCxnSpPr>
          <p:spPr>
            <a:xfrm flipV="1">
              <a:off x="5097294" y="4659859"/>
              <a:ext cx="547323" cy="31840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46527" y="2003898"/>
              <a:ext cx="180341" cy="564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26868" y="1916349"/>
              <a:ext cx="273302" cy="6517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74723" y="3754877"/>
              <a:ext cx="1171804" cy="350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4707385" y="4080720"/>
              <a:ext cx="937232" cy="659367"/>
            </a:xfrm>
            <a:custGeom>
              <a:avLst/>
              <a:gdLst>
                <a:gd name="connsiteX0" fmla="*/ 937232 w 937232"/>
                <a:gd name="connsiteY0" fmla="*/ 111451 h 659367"/>
                <a:gd name="connsiteX1" fmla="*/ 577308 w 937232"/>
                <a:gd name="connsiteY1" fmla="*/ 33629 h 659367"/>
                <a:gd name="connsiteX2" fmla="*/ 577308 w 937232"/>
                <a:gd name="connsiteY2" fmla="*/ 33629 h 659367"/>
                <a:gd name="connsiteX3" fmla="*/ 149291 w 937232"/>
                <a:gd name="connsiteY3" fmla="*/ 43357 h 659367"/>
                <a:gd name="connsiteX4" fmla="*/ 13104 w 937232"/>
                <a:gd name="connsiteY4" fmla="*/ 588106 h 659367"/>
                <a:gd name="connsiteX5" fmla="*/ 13104 w 937232"/>
                <a:gd name="connsiteY5" fmla="*/ 636744 h 65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32" h="659367">
                  <a:moveTo>
                    <a:pt x="937232" y="111451"/>
                  </a:moveTo>
                  <a:lnTo>
                    <a:pt x="577308" y="33629"/>
                  </a:lnTo>
                  <a:lnTo>
                    <a:pt x="577308" y="33629"/>
                  </a:lnTo>
                  <a:cubicBezTo>
                    <a:pt x="505972" y="35250"/>
                    <a:pt x="243325" y="-49056"/>
                    <a:pt x="149291" y="43357"/>
                  </a:cubicBezTo>
                  <a:cubicBezTo>
                    <a:pt x="55257" y="135770"/>
                    <a:pt x="35802" y="489208"/>
                    <a:pt x="13104" y="588106"/>
                  </a:cubicBezTo>
                  <a:cubicBezTo>
                    <a:pt x="-9594" y="687004"/>
                    <a:pt x="1755" y="661874"/>
                    <a:pt x="13104" y="636744"/>
                  </a:cubicBezTo>
                </a:path>
              </a:pathLst>
            </a:cu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p:cNvGrpSpPr/>
          <p:nvPr/>
        </p:nvGrpSpPr>
        <p:grpSpPr>
          <a:xfrm>
            <a:off x="5753020" y="3422388"/>
            <a:ext cx="4708058" cy="2558931"/>
            <a:chOff x="5753020" y="3422388"/>
            <a:chExt cx="4708058" cy="2558931"/>
          </a:xfrm>
        </p:grpSpPr>
        <p:sp>
          <p:nvSpPr>
            <p:cNvPr id="6" name="Multiply 5"/>
            <p:cNvSpPr/>
            <p:nvPr/>
          </p:nvSpPr>
          <p:spPr>
            <a:xfrm>
              <a:off x="7999353" y="5237548"/>
              <a:ext cx="237618" cy="2720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rved Up Arrow 8"/>
            <p:cNvSpPr/>
            <p:nvPr/>
          </p:nvSpPr>
          <p:spPr>
            <a:xfrm>
              <a:off x="5753020" y="5389995"/>
              <a:ext cx="2869660" cy="505838"/>
            </a:xfrm>
            <a:prstGeom prst="curved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Multiply 21"/>
            <p:cNvSpPr/>
            <p:nvPr/>
          </p:nvSpPr>
          <p:spPr>
            <a:xfrm>
              <a:off x="7547952" y="5709234"/>
              <a:ext cx="237618" cy="2720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rot="19554438">
              <a:off x="8455142" y="4173302"/>
              <a:ext cx="158650" cy="48669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p:cNvSpPr/>
            <p:nvPr/>
          </p:nvSpPr>
          <p:spPr>
            <a:xfrm rot="934680">
              <a:off x="10296248" y="3648244"/>
              <a:ext cx="164830" cy="35711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rot="934680">
              <a:off x="9563751" y="3422388"/>
              <a:ext cx="164830" cy="35711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Down Arrow 38"/>
            <p:cNvSpPr/>
            <p:nvPr/>
          </p:nvSpPr>
          <p:spPr>
            <a:xfrm rot="13729842">
              <a:off x="7759415" y="4372088"/>
              <a:ext cx="176226" cy="35711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Summing Junction 4"/>
            <p:cNvSpPr/>
            <p:nvPr/>
          </p:nvSpPr>
          <p:spPr>
            <a:xfrm>
              <a:off x="8032691" y="4277296"/>
              <a:ext cx="204280" cy="197775"/>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Summing Junction 40"/>
            <p:cNvSpPr/>
            <p:nvPr/>
          </p:nvSpPr>
          <p:spPr>
            <a:xfrm>
              <a:off x="9925930" y="3600945"/>
              <a:ext cx="204280" cy="197775"/>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Flowchart: Summing Junction 41"/>
          <p:cNvSpPr/>
          <p:nvPr/>
        </p:nvSpPr>
        <p:spPr>
          <a:xfrm>
            <a:off x="6341836" y="2969020"/>
            <a:ext cx="204280" cy="197775"/>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Down Arrow 42"/>
          <p:cNvSpPr/>
          <p:nvPr/>
        </p:nvSpPr>
        <p:spPr>
          <a:xfrm rot="934680">
            <a:off x="5463817" y="2025858"/>
            <a:ext cx="164830" cy="35711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314225" y="5122194"/>
            <a:ext cx="2501499" cy="1200329"/>
          </a:xfrm>
          <a:prstGeom prst="rect">
            <a:avLst/>
          </a:prstGeom>
          <a:noFill/>
        </p:spPr>
        <p:txBody>
          <a:bodyPr wrap="square" rtlCol="0">
            <a:spAutoFit/>
          </a:bodyPr>
          <a:lstStyle/>
          <a:p>
            <a:r>
              <a:rPr lang="en-US" dirty="0"/>
              <a:t>The AC interface </a:t>
            </a:r>
            <a:r>
              <a:rPr lang="en-US" dirty="0" smtClean="0"/>
              <a:t>will, from operational point of view, be </a:t>
            </a:r>
            <a:r>
              <a:rPr lang="en-US" dirty="0"/>
              <a:t>used as </a:t>
            </a:r>
            <a:r>
              <a:rPr lang="en-US" dirty="0">
                <a:solidFill>
                  <a:srgbClr val="0070C0"/>
                </a:solidFill>
              </a:rPr>
              <a:t>“life insurance</a:t>
            </a:r>
            <a:r>
              <a:rPr lang="en-US" dirty="0" smtClean="0">
                <a:solidFill>
                  <a:srgbClr val="0070C0"/>
                </a:solidFill>
              </a:rPr>
              <a:t>”</a:t>
            </a:r>
            <a:endParaRPr lang="en-GB" dirty="0"/>
          </a:p>
        </p:txBody>
      </p:sp>
      <p:sp>
        <p:nvSpPr>
          <p:cNvPr id="7" name="TextBox 6"/>
          <p:cNvSpPr txBox="1"/>
          <p:nvPr/>
        </p:nvSpPr>
        <p:spPr>
          <a:xfrm>
            <a:off x="343879" y="4001280"/>
            <a:ext cx="5329692" cy="2503249"/>
          </a:xfrm>
          <a:prstGeom prst="rect">
            <a:avLst/>
          </a:prstGeom>
          <a:noFill/>
        </p:spPr>
        <p:txBody>
          <a:bodyPr wrap="square" rtlCol="0">
            <a:spAutoFit/>
          </a:bodyPr>
          <a:lstStyle/>
          <a:p>
            <a:pPr marL="285750" indent="-285750">
              <a:lnSpc>
                <a:spcPts val="2160"/>
              </a:lnSpc>
              <a:spcAft>
                <a:spcPts val="1200"/>
              </a:spcAft>
              <a:buFont typeface="Wingdings" panose="05000000000000000000" pitchFamily="2" charset="2"/>
              <a:buChar char="q"/>
            </a:pPr>
            <a:r>
              <a:rPr lang="en-US" dirty="0"/>
              <a:t>To avoid physical flows on the ACE interface,</a:t>
            </a:r>
            <a:r>
              <a:rPr lang="en-US" dirty="0">
                <a:solidFill>
                  <a:srgbClr val="0070C0"/>
                </a:solidFill>
              </a:rPr>
              <a:t> </a:t>
            </a:r>
            <a:r>
              <a:rPr lang="en-US" b="1" dirty="0">
                <a:solidFill>
                  <a:srgbClr val="0070C0"/>
                </a:solidFill>
              </a:rPr>
              <a:t>the commercial capacity CE/Baltic will in the first place be put on the HVDC link PL/LT</a:t>
            </a:r>
          </a:p>
          <a:p>
            <a:pPr marL="285750" indent="-285750">
              <a:lnSpc>
                <a:spcPts val="2160"/>
              </a:lnSpc>
              <a:spcAft>
                <a:spcPts val="1200"/>
              </a:spcAft>
              <a:buFont typeface="Wingdings" panose="05000000000000000000" pitchFamily="2" charset="2"/>
              <a:buChar char="q"/>
            </a:pPr>
            <a:r>
              <a:rPr lang="en-US" dirty="0">
                <a:solidFill>
                  <a:srgbClr val="2971A7"/>
                </a:solidFill>
              </a:rPr>
              <a:t>Physical flows on the ACE interface </a:t>
            </a:r>
            <a:r>
              <a:rPr lang="en-US" b="1" dirty="0"/>
              <a:t>due to additional commercial transactions</a:t>
            </a:r>
            <a:r>
              <a:rPr lang="en-US" dirty="0"/>
              <a:t> </a:t>
            </a:r>
            <a:r>
              <a:rPr lang="en-US" dirty="0">
                <a:solidFill>
                  <a:srgbClr val="2971A7"/>
                </a:solidFill>
              </a:rPr>
              <a:t>will have to be eliminated by counter-trading or,</a:t>
            </a:r>
            <a:r>
              <a:rPr lang="en-US" dirty="0"/>
              <a:t> in the future, </a:t>
            </a:r>
            <a:r>
              <a:rPr lang="en-US" dirty="0">
                <a:solidFill>
                  <a:srgbClr val="2971A7"/>
                </a:solidFill>
              </a:rPr>
              <a:t>enabled by installing batteries </a:t>
            </a:r>
            <a:r>
              <a:rPr lang="en-US" dirty="0"/>
              <a:t>counteracting the outage of the </a:t>
            </a:r>
            <a:r>
              <a:rPr lang="en-US" dirty="0" smtClean="0"/>
              <a:t>AC interface</a:t>
            </a:r>
            <a:endParaRPr lang="en-GB" dirty="0"/>
          </a:p>
        </p:txBody>
      </p:sp>
    </p:spTree>
    <p:extLst>
      <p:ext uri="{BB962C8B-B14F-4D97-AF65-F5344CB8AC3E}">
        <p14:creationId xmlns:p14="http://schemas.microsoft.com/office/powerpoint/2010/main" val="418313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And what if there is another outage after the loss of synchronism?</a:t>
            </a:r>
            <a:endParaRPr lang="en-GB" dirty="0"/>
          </a:p>
        </p:txBody>
      </p:sp>
      <p:sp>
        <p:nvSpPr>
          <p:cNvPr id="3" name="Slide Number Placeholder 2"/>
          <p:cNvSpPr>
            <a:spLocks noGrp="1"/>
          </p:cNvSpPr>
          <p:nvPr>
            <p:ph type="sldNum" sz="quarter" idx="10"/>
          </p:nvPr>
        </p:nvSpPr>
        <p:spPr/>
        <p:txBody>
          <a:bodyPr/>
          <a:lstStyle/>
          <a:p>
            <a:fld id="{D4E6D71C-ACD7-49D2-9689-F9C4024FAC38}" type="slidenum">
              <a:rPr lang="en-IE" smtClean="0"/>
              <a:pPr/>
              <a:t>8</a:t>
            </a:fld>
            <a:endParaRPr lang="en-IE" dirty="0"/>
          </a:p>
        </p:txBody>
      </p:sp>
      <p:sp>
        <p:nvSpPr>
          <p:cNvPr id="40" name="Rectangle 39"/>
          <p:cNvSpPr/>
          <p:nvPr/>
        </p:nvSpPr>
        <p:spPr>
          <a:xfrm>
            <a:off x="367454" y="1855260"/>
            <a:ext cx="5567206" cy="4401205"/>
          </a:xfrm>
          <a:prstGeom prst="rect">
            <a:avLst/>
          </a:prstGeom>
        </p:spPr>
        <p:txBody>
          <a:bodyPr wrap="square">
            <a:spAutoFit/>
          </a:bodyPr>
          <a:lstStyle/>
          <a:p>
            <a:pPr marL="285750" indent="-285750">
              <a:lnSpc>
                <a:spcPts val="2160"/>
              </a:lnSpc>
              <a:spcAft>
                <a:spcPts val="1200"/>
              </a:spcAft>
              <a:buFont typeface="Wingdings" panose="05000000000000000000" pitchFamily="2" charset="2"/>
              <a:buChar char="q"/>
            </a:pPr>
            <a:r>
              <a:rPr lang="en-US" dirty="0" smtClean="0"/>
              <a:t>Within the first 15 minutes after loos of synchronism </a:t>
            </a:r>
            <a:r>
              <a:rPr lang="en-US" dirty="0" smtClean="0">
                <a:solidFill>
                  <a:srgbClr val="0070C0"/>
                </a:solidFill>
              </a:rPr>
              <a:t>Baltic and other TSOs will activate fast reserves (FRR) and decrease the flows on HVDC links</a:t>
            </a:r>
            <a:endParaRPr lang="en-US" dirty="0">
              <a:solidFill>
                <a:srgbClr val="0070C0"/>
              </a:solidFill>
            </a:endParaRPr>
          </a:p>
          <a:p>
            <a:pPr marL="285750" indent="-285750">
              <a:lnSpc>
                <a:spcPts val="2160"/>
              </a:lnSpc>
              <a:spcAft>
                <a:spcPts val="1200"/>
              </a:spcAft>
              <a:buFont typeface="Wingdings" panose="05000000000000000000" pitchFamily="2" charset="2"/>
              <a:buChar char="q"/>
            </a:pPr>
            <a:endParaRPr lang="en-US" dirty="0" smtClean="0"/>
          </a:p>
          <a:p>
            <a:pPr marL="285750" indent="-285750">
              <a:lnSpc>
                <a:spcPts val="2160"/>
              </a:lnSpc>
              <a:spcAft>
                <a:spcPts val="1200"/>
              </a:spcAft>
              <a:buFont typeface="Wingdings" panose="05000000000000000000" pitchFamily="2" charset="2"/>
              <a:buChar char="q"/>
            </a:pPr>
            <a:endParaRPr lang="en-US" dirty="0"/>
          </a:p>
          <a:p>
            <a:pPr>
              <a:lnSpc>
                <a:spcPts val="2160"/>
              </a:lnSpc>
              <a:spcAft>
                <a:spcPts val="1200"/>
              </a:spcAft>
            </a:pPr>
            <a:endParaRPr lang="en-US" dirty="0"/>
          </a:p>
          <a:p>
            <a:pPr>
              <a:lnSpc>
                <a:spcPts val="2160"/>
              </a:lnSpc>
              <a:spcAft>
                <a:spcPts val="1200"/>
              </a:spcAft>
            </a:pPr>
            <a:endParaRPr lang="en-US" dirty="0" smtClean="0"/>
          </a:p>
          <a:p>
            <a:pPr marL="285750" indent="-285750">
              <a:lnSpc>
                <a:spcPts val="2160"/>
              </a:lnSpc>
              <a:spcAft>
                <a:spcPts val="1200"/>
              </a:spcAft>
              <a:buFont typeface="Wingdings" panose="05000000000000000000" pitchFamily="2" charset="2"/>
              <a:buChar char="q"/>
            </a:pPr>
            <a:endParaRPr lang="en-US" dirty="0" smtClean="0"/>
          </a:p>
          <a:p>
            <a:pPr marL="285750" indent="-285750">
              <a:lnSpc>
                <a:spcPts val="2160"/>
              </a:lnSpc>
              <a:spcAft>
                <a:spcPts val="1200"/>
              </a:spcAft>
              <a:buFont typeface="Wingdings" panose="05000000000000000000" pitchFamily="2" charset="2"/>
              <a:buChar char="q"/>
            </a:pPr>
            <a:r>
              <a:rPr lang="en-US" dirty="0" smtClean="0"/>
              <a:t>After this, </a:t>
            </a:r>
            <a:r>
              <a:rPr lang="en-US" dirty="0" smtClean="0">
                <a:solidFill>
                  <a:srgbClr val="0070C0"/>
                </a:solidFill>
              </a:rPr>
              <a:t>the HVDC links will be able to provide support </a:t>
            </a:r>
            <a:r>
              <a:rPr lang="en-US" dirty="0" smtClean="0"/>
              <a:t>in case one of them or a generator in Baltic States fails</a:t>
            </a:r>
            <a:endParaRPr lang="en-US" dirty="0" smtClean="0">
              <a:solidFill>
                <a:srgbClr val="0070C0"/>
              </a:solidFill>
            </a:endParaRPr>
          </a:p>
        </p:txBody>
      </p:sp>
      <p:grpSp>
        <p:nvGrpSpPr>
          <p:cNvPr id="26" name="Group 25"/>
          <p:cNvGrpSpPr/>
          <p:nvPr/>
        </p:nvGrpSpPr>
        <p:grpSpPr>
          <a:xfrm rot="2263568">
            <a:off x="7500667" y="1495813"/>
            <a:ext cx="2385835" cy="5057074"/>
            <a:chOff x="3814525" y="843386"/>
            <a:chExt cx="2385835" cy="5057074"/>
          </a:xfrm>
        </p:grpSpPr>
        <p:sp>
          <p:nvSpPr>
            <p:cNvPr id="27" name="Rectangle 26"/>
            <p:cNvSpPr/>
            <p:nvPr/>
          </p:nvSpPr>
          <p:spPr>
            <a:xfrm>
              <a:off x="4143983" y="4583747"/>
              <a:ext cx="1362422" cy="13167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PL</a:t>
              </a:r>
              <a:endParaRPr lang="en-GB" sz="1200" dirty="0">
                <a:solidFill>
                  <a:schemeClr val="tx1"/>
                </a:solidFill>
              </a:endParaRPr>
            </a:p>
          </p:txBody>
        </p:sp>
        <p:sp>
          <p:nvSpPr>
            <p:cNvPr id="28" name="Rectangle 27"/>
            <p:cNvSpPr/>
            <p:nvPr/>
          </p:nvSpPr>
          <p:spPr>
            <a:xfrm>
              <a:off x="5506407" y="3970133"/>
              <a:ext cx="489880" cy="8470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LT</a:t>
              </a:r>
              <a:endParaRPr lang="en-GB" sz="1200" dirty="0">
                <a:solidFill>
                  <a:schemeClr val="tx1"/>
                </a:solidFill>
              </a:endParaRPr>
            </a:p>
          </p:txBody>
        </p:sp>
        <p:sp>
          <p:nvSpPr>
            <p:cNvPr id="29" name="Rectangle 28"/>
            <p:cNvSpPr/>
            <p:nvPr/>
          </p:nvSpPr>
          <p:spPr>
            <a:xfrm>
              <a:off x="5184842" y="4258696"/>
              <a:ext cx="321563" cy="32504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solidFill>
                    <a:schemeClr val="tx1"/>
                  </a:solidFill>
                </a:rPr>
                <a:t>RU</a:t>
              </a:r>
              <a:endParaRPr lang="en-GB" sz="600" dirty="0">
                <a:solidFill>
                  <a:schemeClr val="tx1"/>
                </a:solidFill>
              </a:endParaRPr>
            </a:p>
          </p:txBody>
        </p:sp>
        <p:sp>
          <p:nvSpPr>
            <p:cNvPr id="30" name="Rectangle 29"/>
            <p:cNvSpPr/>
            <p:nvPr/>
          </p:nvSpPr>
          <p:spPr>
            <a:xfrm>
              <a:off x="5506404" y="3105932"/>
              <a:ext cx="489883" cy="8642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LV</a:t>
              </a:r>
              <a:endParaRPr lang="en-GB" sz="1200" dirty="0">
                <a:solidFill>
                  <a:schemeClr val="tx1"/>
                </a:solidFill>
              </a:endParaRPr>
            </a:p>
          </p:txBody>
        </p:sp>
        <p:sp>
          <p:nvSpPr>
            <p:cNvPr id="31" name="Rectangle 30"/>
            <p:cNvSpPr/>
            <p:nvPr/>
          </p:nvSpPr>
          <p:spPr>
            <a:xfrm>
              <a:off x="5646527" y="2456964"/>
              <a:ext cx="553833" cy="64896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EE</a:t>
              </a:r>
              <a:endParaRPr lang="en-GB" sz="1200" dirty="0">
                <a:solidFill>
                  <a:schemeClr val="tx1"/>
                </a:solidFill>
              </a:endParaRPr>
            </a:p>
          </p:txBody>
        </p:sp>
        <p:sp>
          <p:nvSpPr>
            <p:cNvPr id="32" name="Rounded Rectangle 31"/>
            <p:cNvSpPr/>
            <p:nvPr/>
          </p:nvSpPr>
          <p:spPr>
            <a:xfrm rot="450201">
              <a:off x="3814525" y="985899"/>
              <a:ext cx="1017831" cy="29894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SE</a:t>
              </a:r>
              <a:endParaRPr lang="en-GB" sz="1200" dirty="0">
                <a:solidFill>
                  <a:schemeClr val="tx1"/>
                </a:solidFill>
              </a:endParaRPr>
            </a:p>
          </p:txBody>
        </p:sp>
        <p:sp>
          <p:nvSpPr>
            <p:cNvPr id="33" name="Rounded Rectangle 32"/>
            <p:cNvSpPr/>
            <p:nvPr/>
          </p:nvSpPr>
          <p:spPr>
            <a:xfrm rot="20623670">
              <a:off x="5108317" y="843386"/>
              <a:ext cx="796174" cy="13136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FI</a:t>
              </a:r>
              <a:endParaRPr lang="en-GB" sz="1200" dirty="0">
                <a:solidFill>
                  <a:schemeClr val="tx1"/>
                </a:solidFill>
              </a:endParaRPr>
            </a:p>
          </p:txBody>
        </p:sp>
        <p:cxnSp>
          <p:nvCxnSpPr>
            <p:cNvPr id="34" name="Straight Connector 33"/>
            <p:cNvCxnSpPr/>
            <p:nvPr/>
          </p:nvCxnSpPr>
          <p:spPr>
            <a:xfrm flipV="1">
              <a:off x="5097294" y="4659859"/>
              <a:ext cx="547323" cy="31840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46527" y="2003898"/>
              <a:ext cx="180341" cy="564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26868" y="1916349"/>
              <a:ext cx="273302" cy="6517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74723" y="3754877"/>
              <a:ext cx="1171804" cy="350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4707385" y="4080720"/>
              <a:ext cx="937232" cy="659367"/>
            </a:xfrm>
            <a:custGeom>
              <a:avLst/>
              <a:gdLst>
                <a:gd name="connsiteX0" fmla="*/ 937232 w 937232"/>
                <a:gd name="connsiteY0" fmla="*/ 111451 h 659367"/>
                <a:gd name="connsiteX1" fmla="*/ 577308 w 937232"/>
                <a:gd name="connsiteY1" fmla="*/ 33629 h 659367"/>
                <a:gd name="connsiteX2" fmla="*/ 577308 w 937232"/>
                <a:gd name="connsiteY2" fmla="*/ 33629 h 659367"/>
                <a:gd name="connsiteX3" fmla="*/ 149291 w 937232"/>
                <a:gd name="connsiteY3" fmla="*/ 43357 h 659367"/>
                <a:gd name="connsiteX4" fmla="*/ 13104 w 937232"/>
                <a:gd name="connsiteY4" fmla="*/ 588106 h 659367"/>
                <a:gd name="connsiteX5" fmla="*/ 13104 w 937232"/>
                <a:gd name="connsiteY5" fmla="*/ 636744 h 65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232" h="659367">
                  <a:moveTo>
                    <a:pt x="937232" y="111451"/>
                  </a:moveTo>
                  <a:lnTo>
                    <a:pt x="577308" y="33629"/>
                  </a:lnTo>
                  <a:lnTo>
                    <a:pt x="577308" y="33629"/>
                  </a:lnTo>
                  <a:cubicBezTo>
                    <a:pt x="505972" y="35250"/>
                    <a:pt x="243325" y="-49056"/>
                    <a:pt x="149291" y="43357"/>
                  </a:cubicBezTo>
                  <a:cubicBezTo>
                    <a:pt x="55257" y="135770"/>
                    <a:pt x="35802" y="489208"/>
                    <a:pt x="13104" y="588106"/>
                  </a:cubicBezTo>
                  <a:cubicBezTo>
                    <a:pt x="-9594" y="687004"/>
                    <a:pt x="1755" y="661874"/>
                    <a:pt x="13104" y="636744"/>
                  </a:cubicBezTo>
                </a:path>
              </a:pathLst>
            </a:cu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p:cNvGrpSpPr/>
          <p:nvPr/>
        </p:nvGrpSpPr>
        <p:grpSpPr>
          <a:xfrm>
            <a:off x="5753020" y="3422388"/>
            <a:ext cx="4492217" cy="2558931"/>
            <a:chOff x="5753020" y="3422388"/>
            <a:chExt cx="4492217" cy="2558931"/>
          </a:xfrm>
        </p:grpSpPr>
        <p:sp>
          <p:nvSpPr>
            <p:cNvPr id="6" name="Multiply 5"/>
            <p:cNvSpPr/>
            <p:nvPr/>
          </p:nvSpPr>
          <p:spPr>
            <a:xfrm>
              <a:off x="7999353" y="5237548"/>
              <a:ext cx="237618" cy="2720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rved Up Arrow 8"/>
            <p:cNvSpPr/>
            <p:nvPr/>
          </p:nvSpPr>
          <p:spPr>
            <a:xfrm>
              <a:off x="5753020" y="5389995"/>
              <a:ext cx="2869660" cy="505838"/>
            </a:xfrm>
            <a:prstGeom prst="curved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Multiply 21"/>
            <p:cNvSpPr/>
            <p:nvPr/>
          </p:nvSpPr>
          <p:spPr>
            <a:xfrm>
              <a:off x="7547952" y="5709234"/>
              <a:ext cx="237618" cy="2720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rot="19554438">
              <a:off x="8455142" y="4173302"/>
              <a:ext cx="158650" cy="486699"/>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rot="934680">
              <a:off x="9563751" y="3422388"/>
              <a:ext cx="164830" cy="357115"/>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Down Arrow 38"/>
            <p:cNvSpPr/>
            <p:nvPr/>
          </p:nvSpPr>
          <p:spPr>
            <a:xfrm rot="13729842">
              <a:off x="7759415" y="4372088"/>
              <a:ext cx="176226" cy="357115"/>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Multiply 43"/>
            <p:cNvSpPr/>
            <p:nvPr/>
          </p:nvSpPr>
          <p:spPr>
            <a:xfrm>
              <a:off x="10007619" y="3591900"/>
              <a:ext cx="237618" cy="2720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Oval 3"/>
          <p:cNvSpPr/>
          <p:nvPr/>
        </p:nvSpPr>
        <p:spPr>
          <a:xfrm>
            <a:off x="9105816" y="4828800"/>
            <a:ext cx="278982" cy="279995"/>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p>
        </p:txBody>
      </p:sp>
      <p:sp>
        <p:nvSpPr>
          <p:cNvPr id="41" name="Multiply 40"/>
          <p:cNvSpPr/>
          <p:nvPr/>
        </p:nvSpPr>
        <p:spPr>
          <a:xfrm>
            <a:off x="9200429" y="4946523"/>
            <a:ext cx="237618" cy="2720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10800000">
            <a:off x="8763850" y="4001280"/>
            <a:ext cx="262517" cy="1771242"/>
          </a:xfrm>
          <a:prstGeom prst="downArrow">
            <a:avLst/>
          </a:prstGeom>
          <a:solidFill>
            <a:srgbClr val="BF5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534467" y="5796408"/>
            <a:ext cx="1000097" cy="338554"/>
          </a:xfrm>
          <a:prstGeom prst="rect">
            <a:avLst/>
          </a:prstGeom>
          <a:noFill/>
        </p:spPr>
        <p:txBody>
          <a:bodyPr wrap="square" rtlCol="0">
            <a:spAutoFit/>
          </a:bodyPr>
          <a:lstStyle/>
          <a:p>
            <a:r>
              <a:rPr lang="en-GB" sz="1600" b="1" dirty="0" smtClean="0">
                <a:solidFill>
                  <a:srgbClr val="BF560F"/>
                </a:solidFill>
              </a:rPr>
              <a:t>FRR up</a:t>
            </a:r>
            <a:endParaRPr lang="en-GB" sz="1600" b="1" dirty="0">
              <a:solidFill>
                <a:srgbClr val="BF560F"/>
              </a:solidFill>
            </a:endParaRPr>
          </a:p>
        </p:txBody>
      </p:sp>
      <p:sp>
        <p:nvSpPr>
          <p:cNvPr id="69" name="Down Arrow 68"/>
          <p:cNvSpPr/>
          <p:nvPr/>
        </p:nvSpPr>
        <p:spPr>
          <a:xfrm>
            <a:off x="8118161" y="2490280"/>
            <a:ext cx="291321" cy="954779"/>
          </a:xfrm>
          <a:prstGeom prst="downArrow">
            <a:avLst/>
          </a:prstGeom>
          <a:solidFill>
            <a:srgbClr val="BF5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Down Arrow 69"/>
          <p:cNvSpPr/>
          <p:nvPr/>
        </p:nvSpPr>
        <p:spPr>
          <a:xfrm>
            <a:off x="6870129" y="4828801"/>
            <a:ext cx="269907" cy="680832"/>
          </a:xfrm>
          <a:prstGeom prst="downArrow">
            <a:avLst/>
          </a:prstGeom>
          <a:solidFill>
            <a:srgbClr val="BF56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7140037" y="2096474"/>
            <a:ext cx="1207540" cy="338554"/>
          </a:xfrm>
          <a:prstGeom prst="rect">
            <a:avLst/>
          </a:prstGeom>
          <a:noFill/>
        </p:spPr>
        <p:txBody>
          <a:bodyPr wrap="square" rtlCol="0">
            <a:spAutoFit/>
          </a:bodyPr>
          <a:lstStyle/>
          <a:p>
            <a:r>
              <a:rPr lang="en-GB" sz="1600" b="1" dirty="0" smtClean="0">
                <a:solidFill>
                  <a:srgbClr val="BF560F"/>
                </a:solidFill>
              </a:rPr>
              <a:t>FRR down</a:t>
            </a:r>
            <a:endParaRPr lang="en-GB" sz="1600" b="1" dirty="0">
              <a:solidFill>
                <a:srgbClr val="BF560F"/>
              </a:solidFill>
            </a:endParaRPr>
          </a:p>
        </p:txBody>
      </p:sp>
      <p:sp>
        <p:nvSpPr>
          <p:cNvPr id="72" name="TextBox 71"/>
          <p:cNvSpPr txBox="1"/>
          <p:nvPr/>
        </p:nvSpPr>
        <p:spPr>
          <a:xfrm>
            <a:off x="5911562" y="4464256"/>
            <a:ext cx="1207540" cy="338554"/>
          </a:xfrm>
          <a:prstGeom prst="rect">
            <a:avLst/>
          </a:prstGeom>
          <a:noFill/>
        </p:spPr>
        <p:txBody>
          <a:bodyPr wrap="square" rtlCol="0">
            <a:spAutoFit/>
          </a:bodyPr>
          <a:lstStyle/>
          <a:p>
            <a:r>
              <a:rPr lang="en-GB" sz="1600" b="1" dirty="0" smtClean="0">
                <a:solidFill>
                  <a:srgbClr val="BF560F"/>
                </a:solidFill>
              </a:rPr>
              <a:t>FRR down</a:t>
            </a:r>
            <a:endParaRPr lang="en-GB" sz="1600" b="1" dirty="0">
              <a:solidFill>
                <a:srgbClr val="BF560F"/>
              </a:solidFill>
            </a:endParaRPr>
          </a:p>
        </p:txBody>
      </p:sp>
      <p:sp>
        <p:nvSpPr>
          <p:cNvPr id="73" name="TextBox 72"/>
          <p:cNvSpPr txBox="1"/>
          <p:nvPr/>
        </p:nvSpPr>
        <p:spPr>
          <a:xfrm>
            <a:off x="1647645" y="3917361"/>
            <a:ext cx="5534626" cy="338554"/>
          </a:xfrm>
          <a:prstGeom prst="rect">
            <a:avLst/>
          </a:prstGeom>
          <a:noFill/>
        </p:spPr>
        <p:txBody>
          <a:bodyPr wrap="square" rtlCol="0">
            <a:spAutoFit/>
          </a:bodyPr>
          <a:lstStyle/>
          <a:p>
            <a:r>
              <a:rPr lang="en-GB" sz="1600" b="1" dirty="0"/>
              <a:t>D</a:t>
            </a:r>
            <a:r>
              <a:rPr lang="en-GB" sz="1600" b="1" dirty="0" smtClean="0"/>
              <a:t>ecrease flows, free a portion of HVDC links’ capacity !</a:t>
            </a:r>
            <a:endParaRPr lang="en-GB" sz="1600" b="1" dirty="0"/>
          </a:p>
        </p:txBody>
      </p:sp>
      <p:cxnSp>
        <p:nvCxnSpPr>
          <p:cNvPr id="74" name="Straight Arrow Connector 73"/>
          <p:cNvCxnSpPr>
            <a:stCxn id="73" idx="3"/>
          </p:cNvCxnSpPr>
          <p:nvPr/>
        </p:nvCxnSpPr>
        <p:spPr>
          <a:xfrm flipV="1">
            <a:off x="7182271" y="3546918"/>
            <a:ext cx="2352293" cy="53972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223921" y="4094706"/>
            <a:ext cx="1237132" cy="33531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3" idx="3"/>
          </p:cNvCxnSpPr>
          <p:nvPr/>
        </p:nvCxnSpPr>
        <p:spPr>
          <a:xfrm>
            <a:off x="7182271" y="4086638"/>
            <a:ext cx="561536" cy="377477"/>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0662732" y="4454495"/>
            <a:ext cx="1448564" cy="584775"/>
          </a:xfrm>
          <a:prstGeom prst="rect">
            <a:avLst/>
          </a:prstGeom>
          <a:noFill/>
        </p:spPr>
        <p:txBody>
          <a:bodyPr wrap="square" rtlCol="0">
            <a:spAutoFit/>
          </a:bodyPr>
          <a:lstStyle/>
          <a:p>
            <a:r>
              <a:rPr lang="en-GB" sz="1600" b="1" dirty="0" smtClean="0"/>
              <a:t>Next outage(s)</a:t>
            </a:r>
            <a:endParaRPr lang="en-GB" sz="1600" b="1" dirty="0"/>
          </a:p>
        </p:txBody>
      </p:sp>
      <p:cxnSp>
        <p:nvCxnSpPr>
          <p:cNvPr id="78" name="Straight Arrow Connector 77"/>
          <p:cNvCxnSpPr/>
          <p:nvPr/>
        </p:nvCxnSpPr>
        <p:spPr>
          <a:xfrm flipH="1" flipV="1">
            <a:off x="10245238" y="3863985"/>
            <a:ext cx="417494" cy="87053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9542272" y="4720538"/>
            <a:ext cx="1120460" cy="20820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63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9</a:t>
            </a:fld>
            <a:endParaRPr lang="en-IE" dirty="0"/>
          </a:p>
        </p:txBody>
      </p:sp>
      <p:sp>
        <p:nvSpPr>
          <p:cNvPr id="6" name="Content Placeholder 5"/>
          <p:cNvSpPr>
            <a:spLocks noGrp="1"/>
          </p:cNvSpPr>
          <p:nvPr>
            <p:ph sz="quarter" idx="24"/>
          </p:nvPr>
        </p:nvSpPr>
        <p:spPr>
          <a:xfrm>
            <a:off x="1789591" y="1044797"/>
            <a:ext cx="7630456" cy="805070"/>
          </a:xfrm>
          <a:solidFill>
            <a:schemeClr val="accent2">
              <a:lumMod val="40000"/>
              <a:lumOff val="60000"/>
            </a:schemeClr>
          </a:solidFill>
        </p:spPr>
        <p:txBody>
          <a:bodyPr/>
          <a:lstStyle/>
          <a:p>
            <a:r>
              <a:rPr lang="en-GB" sz="2800" dirty="0" smtClean="0"/>
              <a:t>Keeping the necessary level of system inertia</a:t>
            </a:r>
            <a:endParaRPr lang="en-GB" sz="2800" dirty="0"/>
          </a:p>
        </p:txBody>
      </p:sp>
      <p:sp>
        <p:nvSpPr>
          <p:cNvPr id="18" name="TextBox 17"/>
          <p:cNvSpPr txBox="1"/>
          <p:nvPr/>
        </p:nvSpPr>
        <p:spPr>
          <a:xfrm>
            <a:off x="4632386" y="2199736"/>
            <a:ext cx="2881222" cy="1015663"/>
          </a:xfrm>
          <a:prstGeom prst="rect">
            <a:avLst/>
          </a:prstGeom>
          <a:noFill/>
        </p:spPr>
        <p:txBody>
          <a:bodyPr wrap="square" rtlCol="0">
            <a:spAutoFit/>
          </a:bodyPr>
          <a:lstStyle/>
          <a:p>
            <a:r>
              <a:rPr lang="en-GB" sz="6000" dirty="0" smtClean="0">
                <a:solidFill>
                  <a:srgbClr val="FF0000"/>
                </a:solidFill>
              </a:rPr>
              <a:t>Why?</a:t>
            </a:r>
            <a:endParaRPr lang="en-GB" sz="6000" dirty="0">
              <a:solidFill>
                <a:srgbClr val="FF0000"/>
              </a:solidFill>
            </a:endParaRPr>
          </a:p>
        </p:txBody>
      </p:sp>
      <p:pic>
        <p:nvPicPr>
          <p:cNvPr id="19" name="Picture 18"/>
          <p:cNvPicPr>
            <a:picLocks noChangeAspect="1"/>
          </p:cNvPicPr>
          <p:nvPr/>
        </p:nvPicPr>
        <p:blipFill>
          <a:blip r:embed="rId2"/>
          <a:stretch>
            <a:fillRect/>
          </a:stretch>
        </p:blipFill>
        <p:spPr>
          <a:xfrm>
            <a:off x="2695216" y="3479950"/>
            <a:ext cx="6083639" cy="2696564"/>
          </a:xfrm>
          <a:prstGeom prst="rect">
            <a:avLst/>
          </a:prstGeom>
        </p:spPr>
      </p:pic>
    </p:spTree>
    <p:extLst>
      <p:ext uri="{BB962C8B-B14F-4D97-AF65-F5344CB8AC3E}">
        <p14:creationId xmlns:p14="http://schemas.microsoft.com/office/powerpoint/2010/main" val="2785531103"/>
      </p:ext>
    </p:extLst>
  </p:cSld>
  <p:clrMapOvr>
    <a:masterClrMapping/>
  </p:clrMapOvr>
</p:sld>
</file>

<file path=ppt/theme/theme1.xml><?xml version="1.0" encoding="utf-8"?>
<a:theme xmlns:a="http://schemas.openxmlformats.org/drawingml/2006/main" name="Office Theme">
  <a:themeElements>
    <a:clrScheme name="Entso-e theme 2.0">
      <a:dk1>
        <a:srgbClr val="3F3F3F"/>
      </a:dk1>
      <a:lt1>
        <a:srgbClr val="FFFFFF"/>
      </a:lt1>
      <a:dk2>
        <a:srgbClr val="3F3F3F"/>
      </a:dk2>
      <a:lt2>
        <a:srgbClr val="E7E6E6"/>
      </a:lt2>
      <a:accent1>
        <a:srgbClr val="23618E"/>
      </a:accent1>
      <a:accent2>
        <a:srgbClr val="A1C6D7"/>
      </a:accent2>
      <a:accent3>
        <a:srgbClr val="BF560F"/>
      </a:accent3>
      <a:accent4>
        <a:srgbClr val="F7A431"/>
      </a:accent4>
      <a:accent5>
        <a:srgbClr val="734267"/>
      </a:accent5>
      <a:accent6>
        <a:srgbClr val="9D7793"/>
      </a:accent6>
      <a:hlink>
        <a:srgbClr val="0563C1"/>
      </a:hlink>
      <a:folHlink>
        <a:srgbClr val="954F72"/>
      </a:folHlink>
    </a:clrScheme>
    <a:fontScheme name="ENTSOE 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0E1F866-798B-4DDC-B22F-BCD1A50AA79A}" vid="{3D330E4A-CB6D-4420-9238-4AB8E30DD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66EA7505EE084B9789049FFB22F4DD" ma:contentTypeVersion="2" ma:contentTypeDescription="Create a new document." ma:contentTypeScope="" ma:versionID="3d4266ffb895f1acb321d59fe4de8cc3">
  <xsd:schema xmlns:xsd="http://www.w3.org/2001/XMLSchema" xmlns:xs="http://www.w3.org/2001/XMLSchema" xmlns:p="http://schemas.microsoft.com/office/2006/metadata/properties" xmlns:ns2="b6bd5388-faf6-4633-9960-2421487b8e4d" targetNamespace="http://schemas.microsoft.com/office/2006/metadata/properties" ma:root="true" ma:fieldsID="2cdb18124278b82d8e1e2f06002e22b8" ns2:_="">
    <xsd:import namespace="b6bd5388-faf6-4633-9960-2421487b8e4d"/>
    <xsd:element name="properties">
      <xsd:complexType>
        <xsd:sequence>
          <xsd:element name="documentManagement">
            <xsd:complexType>
              <xsd:all>
                <xsd:element ref="ns2:Topic_x0020_of_x0020_presentation" minOccurs="0"/>
                <xsd:element ref="ns2:La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d5388-faf6-4633-9960-2421487b8e4d" elementFormDefault="qualified">
    <xsd:import namespace="http://schemas.microsoft.com/office/2006/documentManagement/types"/>
    <xsd:import namespace="http://schemas.microsoft.com/office/infopath/2007/PartnerControls"/>
    <xsd:element name="Topic_x0020_of_x0020_presentation" ma:index="8" nillable="true" ma:displayName="Topic of presentation" ma:default="please fill in" ma:internalName="Topic_x0020_of_x0020_presenta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lease fill in"/>
                        <xsd:enumeration value="About ENTSO-E"/>
                        <xsd:enumeration value="Security of supply"/>
                        <xsd:enumeration value="Market design"/>
                        <xsd:enumeration value="Grid development"/>
                        <xsd:enumeration value="Regional cooperation"/>
                        <xsd:enumeration value="Energy Union"/>
                        <xsd:enumeration value="RES"/>
                        <xsd:enumeration value="Network codes"/>
                        <xsd:enumeration value="TSO-DSO"/>
                      </xsd:restriction>
                    </xsd:simpleType>
                  </xsd:union>
                </xsd:simpleType>
              </xsd:element>
            </xsd:sequence>
          </xsd:extension>
        </xsd:complexContent>
      </xsd:complexType>
    </xsd:element>
    <xsd:element name="Latest" ma:index="9" nillable="true" ma:displayName="Latest" ma:default="0" ma:internalName="Lates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test xmlns="b6bd5388-faf6-4633-9960-2421487b8e4d">false</Latest>
    <Topic_x0020_of_x0020_presentation xmlns="b6bd5388-faf6-4633-9960-2421487b8e4d">
      <Value>please fill in</Value>
    </Topic_x0020_of_x0020_present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87C46-5545-450C-9AF1-A3C93EB3A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bd5388-faf6-4633-9960-2421487b8e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1606B5-18EE-40D7-8865-67FB27C32393}">
  <ds:schemaRefs>
    <ds:schemaRef ds:uri="b6bd5388-faf6-4633-9960-2421487b8e4d"/>
    <ds:schemaRef ds:uri="http://schemas.microsoft.com/office/2006/documentManagement/types"/>
    <ds:schemaRef ds:uri="http://schemas.microsoft.com/office/2006/metadata/properties"/>
    <ds:schemaRef ds:uri="http://purl.org/dc/dcmitype/"/>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8C9815E-607A-4654-AC6B-40E8A0B3C8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ENTSO-E_Template</Template>
  <TotalTime>3540</TotalTime>
  <Words>1355</Words>
  <Application>Microsoft Office PowerPoint</Application>
  <PresentationFormat>Widescreen</PresentationFormat>
  <Paragraphs>195</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Century Gothic</vt:lpstr>
      <vt:lpstr>Courier New</vt:lpstr>
      <vt:lpstr>Verdana</vt:lpstr>
      <vt:lpstr>Wingdings</vt:lpstr>
      <vt:lpstr>Office Theme</vt:lpstr>
      <vt:lpstr>Baltic synchronization plan</vt:lpstr>
      <vt:lpstr>Baltic synchronization plan</vt:lpstr>
      <vt:lpstr>Baltic synchronization plan</vt:lpstr>
      <vt:lpstr>PowerPoint Presentation</vt:lpstr>
      <vt:lpstr>Schematic view</vt:lpstr>
      <vt:lpstr>Purpose of the AC interface</vt:lpstr>
      <vt:lpstr>No physical flows &gt; 100 MW on the AC interface</vt:lpstr>
      <vt:lpstr>And what if there is another outage after the loss of synchronism?</vt:lpstr>
      <vt:lpstr>PowerPoint Presentation</vt:lpstr>
      <vt:lpstr>Because a too high Rate of Change of Frequency (RoCoF) can lead to a black-out</vt:lpstr>
      <vt:lpstr>Synchronous condensers will have to be installed in Baltic States (at least 4 of them)</vt:lpstr>
      <vt:lpstr>Costs for synchronous condenser action</vt:lpstr>
      <vt:lpstr>We need a brain – the Frequency Stability Assessment System (FSAS)</vt:lpstr>
      <vt:lpstr>Requirements for synchronization – summary</vt:lpstr>
      <vt:lpstr>Baltic synchronization plan</vt:lpstr>
      <vt:lpstr>Impact on the CE synchronous area</vt:lpstr>
      <vt:lpstr>Impact on the Nordic synchronous area</vt:lpstr>
      <vt:lpstr>Baltic synchronization plan</vt:lpstr>
      <vt:lpstr>System extension process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THIS PRESENTATION</dc:title>
  <dc:creator>Pilar Munoz-Elena</dc:creator>
  <cp:lastModifiedBy>Alexander Mondovic</cp:lastModifiedBy>
  <cp:revision>408</cp:revision>
  <dcterms:created xsi:type="dcterms:W3CDTF">2017-03-01T15:11:40Z</dcterms:created>
  <dcterms:modified xsi:type="dcterms:W3CDTF">2018-12-20T08:13:03Z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0x0101009066EA7505EE084B9789049FFB22F4DD</vt:lpwstr>
  </property>
</Properties>
</file>